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5/28/2024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8PavA4rUyp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979CCA5-78B9-4754-BE6C-1E7B5048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47F97-6F30-4FB7-8131-19626231D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sz="5400" dirty="0"/>
            </a:br>
            <a:r>
              <a:rPr lang="en-GB" sz="5400" dirty="0"/>
              <a:t>Litter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06BFA-DFCF-4ADE-ACE2-3F39A3F5D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Lesson 4: Litter and the Water Cycle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6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3B51-1583-4DF6-8183-4204A571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848" y="644525"/>
            <a:ext cx="10058400" cy="5511800"/>
          </a:xfrm>
        </p:spPr>
        <p:txBody>
          <a:bodyPr/>
          <a:lstStyle/>
          <a:p>
            <a:r>
              <a:rPr lang="en-GB" dirty="0"/>
              <a:t>Hangman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FDDDD-BF51-43C0-B21F-1EB12F18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48" y="1050177"/>
            <a:ext cx="10255239" cy="4781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E5821-32DE-4296-B0D1-7558225A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8" y="4895811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19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0F0AD322-9E57-465E-B60B-438D7B1D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34" y="261584"/>
            <a:ext cx="9140525" cy="64539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680A6C-1F9F-4455-AEFD-F780D6DB3474}"/>
              </a:ext>
            </a:extLst>
          </p:cNvPr>
          <p:cNvSpPr txBox="1"/>
          <p:nvPr/>
        </p:nvSpPr>
        <p:spPr>
          <a:xfrm>
            <a:off x="1431233" y="242428"/>
            <a:ext cx="29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+mj-lt"/>
              </a:rPr>
              <a:t>The Water Cycle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623323-9299-44C1-86A3-E7281FD327A2}"/>
              </a:ext>
            </a:extLst>
          </p:cNvPr>
          <p:cNvSpPr txBox="1"/>
          <p:nvPr/>
        </p:nvSpPr>
        <p:spPr>
          <a:xfrm>
            <a:off x="1500807" y="6208644"/>
            <a:ext cx="24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Ground water run off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A3B3D4-8EDF-4EF7-8873-5DC2FC27B967}"/>
              </a:ext>
            </a:extLst>
          </p:cNvPr>
          <p:cNvSpPr txBox="1"/>
          <p:nvPr/>
        </p:nvSpPr>
        <p:spPr>
          <a:xfrm>
            <a:off x="2339007" y="4819327"/>
            <a:ext cx="24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Underground rivers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9A33B9-D3E5-4CF7-AF65-0F18B1A036E8}"/>
              </a:ext>
            </a:extLst>
          </p:cNvPr>
          <p:cNvSpPr txBox="1"/>
          <p:nvPr/>
        </p:nvSpPr>
        <p:spPr>
          <a:xfrm>
            <a:off x="4823790" y="4111417"/>
            <a:ext cx="24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6C58D0-1725-487E-BBD6-8A9885DCBC17}"/>
              </a:ext>
            </a:extLst>
          </p:cNvPr>
          <p:cNvSpPr txBox="1"/>
          <p:nvPr/>
        </p:nvSpPr>
        <p:spPr>
          <a:xfrm>
            <a:off x="3760302" y="1792858"/>
            <a:ext cx="181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Snow or Rain (Precipitation)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3F8FAF-6911-496D-B527-90537217B759}"/>
              </a:ext>
            </a:extLst>
          </p:cNvPr>
          <p:cNvSpPr txBox="1"/>
          <p:nvPr/>
        </p:nvSpPr>
        <p:spPr>
          <a:xfrm>
            <a:off x="8375373" y="4726994"/>
            <a:ext cx="181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Evaporation from rivers, lakes and seas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4911F0-AD6A-4A88-B51C-358720264FE1}"/>
              </a:ext>
            </a:extLst>
          </p:cNvPr>
          <p:cNvSpPr txBox="1"/>
          <p:nvPr/>
        </p:nvSpPr>
        <p:spPr>
          <a:xfrm>
            <a:off x="6652590" y="6208644"/>
            <a:ext cx="181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Seas and lakes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C1CB10-3076-4D22-87B2-826FD2A3E182}"/>
              </a:ext>
            </a:extLst>
          </p:cNvPr>
          <p:cNvSpPr txBox="1"/>
          <p:nvPr/>
        </p:nvSpPr>
        <p:spPr>
          <a:xfrm>
            <a:off x="3760302" y="752420"/>
            <a:ext cx="240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vapour Condensation into clouds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AE7988-0FF6-444B-9DDB-4B3D0E62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289" y="5393635"/>
            <a:ext cx="1262431" cy="13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8808A-E75A-4FBF-9F42-C780BBB7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00012"/>
            <a:ext cx="9334500" cy="6657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B3FD29-71C4-44EA-A607-D2453269D090}"/>
              </a:ext>
            </a:extLst>
          </p:cNvPr>
          <p:cNvSpPr/>
          <p:nvPr/>
        </p:nvSpPr>
        <p:spPr>
          <a:xfrm>
            <a:off x="6268278" y="6111656"/>
            <a:ext cx="4704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https://www.sas.org.uk/our-work/plastic-pollution/plastic-pollution-facts-figures/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CE7DB-3F16-4895-AFEC-37A297A6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753870"/>
            <a:ext cx="983625" cy="10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4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523C-D091-4AF3-8A47-BFACECB3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out the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8E04-CD31-4675-B782-F23CC01A3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groups create a play you can show to the rest of the class</a:t>
            </a:r>
          </a:p>
          <a:p>
            <a:endParaRPr lang="en-GB" dirty="0"/>
          </a:p>
          <a:p>
            <a:r>
              <a:rPr lang="en-GB" dirty="0"/>
              <a:t>Add in some litter – where is it dropped? How does it end up out to sea?</a:t>
            </a:r>
          </a:p>
          <a:p>
            <a:endParaRPr lang="en-GB" dirty="0"/>
          </a:p>
          <a:p>
            <a:r>
              <a:rPr lang="en-GB" dirty="0"/>
              <a:t>Can you add in a sea animal trapped in some litter?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1D031-AECA-4AAC-B30C-8CE73AE8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99" y="4869156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1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5241-25B6-4A8A-BBE9-29479BB1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 the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402A-CE6E-4CE4-AF41-DAA90D35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052" y="1836022"/>
            <a:ext cx="3366052" cy="43361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Label the parts: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Condensation (clouds)</a:t>
            </a:r>
          </a:p>
          <a:p>
            <a:pPr marL="0" indent="0">
              <a:buNone/>
            </a:pPr>
            <a:r>
              <a:rPr lang="en-GB" dirty="0"/>
              <a:t>Evaporation</a:t>
            </a:r>
          </a:p>
          <a:p>
            <a:pPr marL="0" indent="0">
              <a:buNone/>
            </a:pPr>
            <a:r>
              <a:rPr lang="en-GB" dirty="0"/>
              <a:t>Run off</a:t>
            </a:r>
          </a:p>
          <a:p>
            <a:pPr marL="0" indent="0">
              <a:buNone/>
            </a:pPr>
            <a:r>
              <a:rPr lang="en-GB" dirty="0"/>
              <a:t>Rivers</a:t>
            </a:r>
          </a:p>
          <a:p>
            <a:pPr marL="0" indent="0">
              <a:buNone/>
            </a:pPr>
            <a:r>
              <a:rPr lang="en-GB" dirty="0"/>
              <a:t>Precipitation</a:t>
            </a:r>
          </a:p>
        </p:txBody>
      </p:sp>
      <p:pic>
        <p:nvPicPr>
          <p:cNvPr id="4" name="Content Placeholder 25">
            <a:extLst>
              <a:ext uri="{FF2B5EF4-FFF2-40B4-BE49-F238E27FC236}">
                <a16:creationId xmlns:a16="http://schemas.microsoft.com/office/drawing/2014/main" id="{DC6C9F60-1DC8-4014-A943-EABBD392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836022"/>
            <a:ext cx="6545368" cy="4621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33BEC-BD10-437F-BF20-0E565C9F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99" y="4829399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9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92F3-A5C3-497A-9C0A-A03692EA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the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D61A-DC71-4F2A-B8D5-C8F7304C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a friend what happens in the water cycle</a:t>
            </a:r>
          </a:p>
          <a:p>
            <a:endParaRPr lang="en-GB" dirty="0"/>
          </a:p>
          <a:p>
            <a:r>
              <a:rPr lang="en-GB" dirty="0"/>
              <a:t>What is happening here?</a:t>
            </a:r>
          </a:p>
          <a:p>
            <a:r>
              <a:rPr lang="en-GB" dirty="0">
                <a:hlinkClick r:id="rId2"/>
              </a:rPr>
              <a:t>https://www.youtube.com/watch?v=8PavA4rUypE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03DA7-9B12-4112-94F1-93BDE0D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99" y="485590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84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8A3F-ED42-4A65-96DA-0E411FD4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264B-40C3-41F8-A23E-44495B14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Reduce</a:t>
            </a:r>
            <a:r>
              <a:rPr lang="en-GB" sz="2400" b="1" dirty="0"/>
              <a:t> </a:t>
            </a:r>
            <a:r>
              <a:rPr lang="en-GB" sz="2400" dirty="0"/>
              <a:t>the amount of stuff we use – only buy what you need, not lots of things just because you can.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Reuse</a:t>
            </a:r>
            <a:r>
              <a:rPr lang="en-GB" sz="2400" dirty="0"/>
              <a:t> where possible – why not mend something instead of throwing it out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Recycle</a:t>
            </a:r>
            <a:r>
              <a:rPr lang="en-GB" sz="2400" dirty="0"/>
              <a:t> – most plastics can be collected in your kerbside collections in Devon. Check your local District Council for details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Support </a:t>
            </a:r>
            <a:r>
              <a:rPr lang="en-GB" sz="2400" dirty="0"/>
              <a:t>Waste related charities </a:t>
            </a:r>
            <a:r>
              <a:rPr lang="en-GB" sz="2400" dirty="0" err="1"/>
              <a:t>eg</a:t>
            </a:r>
            <a:r>
              <a:rPr lang="en-GB" sz="2400" dirty="0"/>
              <a:t>. </a:t>
            </a:r>
            <a:r>
              <a:rPr lang="en-GB" sz="2400" dirty="0" err="1"/>
              <a:t>Wasteaid</a:t>
            </a:r>
            <a:r>
              <a:rPr lang="en-GB" sz="2400" dirty="0"/>
              <a:t> and The Plastic Bank</a:t>
            </a:r>
          </a:p>
          <a:p>
            <a:endParaRPr lang="en-GB" sz="2400" dirty="0"/>
          </a:p>
          <a:p>
            <a:r>
              <a:rPr lang="en-GB" sz="2400" dirty="0"/>
              <a:t>Do a beach clean or litter pick as a class…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BA36C-D6A4-46B8-815D-CF697737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99" y="4869156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82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</TotalTime>
  <Words>241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Georgia</vt:lpstr>
      <vt:lpstr>Trebuchet MS</vt:lpstr>
      <vt:lpstr>Wingdings</vt:lpstr>
      <vt:lpstr>Wood Type</vt:lpstr>
      <vt:lpstr> Litter Pack</vt:lpstr>
      <vt:lpstr>PowerPoint Presentation</vt:lpstr>
      <vt:lpstr>PowerPoint Presentation</vt:lpstr>
      <vt:lpstr>PowerPoint Presentation</vt:lpstr>
      <vt:lpstr>Act out the water cycle</vt:lpstr>
      <vt:lpstr>Draw the water cycle</vt:lpstr>
      <vt:lpstr>Recap the water cycle</vt:lpstr>
      <vt:lpstr>What can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and the Water Cycle</dc:title>
  <dc:creator>Lucy Mottram</dc:creator>
  <cp:lastModifiedBy>Lucy Mottram</cp:lastModifiedBy>
  <cp:revision>9</cp:revision>
  <dcterms:created xsi:type="dcterms:W3CDTF">2018-04-27T15:42:10Z</dcterms:created>
  <dcterms:modified xsi:type="dcterms:W3CDTF">2024-05-28T13:55:59Z</dcterms:modified>
</cp:coreProperties>
</file>