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9/20/2018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9/20/2018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9/20/2018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9/20/2018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9/20/2018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9/20/2018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https://www.youtube.com/embed/Xb3bXKAkeek" TargetMode="External"/><Relationship Id="rId1" Type="http://schemas.openxmlformats.org/officeDocument/2006/relationships/video" Target="https://www.youtube.com/embed/WrugoT8N5cE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8785E-5485-495C-8F87-B21D9F1FA8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Garbage Barge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AA7C53-FB46-4E6E-95D8-E76B7B4DC2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1120954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Literacy</a:t>
            </a:r>
          </a:p>
          <a:p>
            <a:r>
              <a:rPr lang="en-GB" dirty="0"/>
              <a:t>KS2</a:t>
            </a:r>
          </a:p>
          <a:p>
            <a:r>
              <a:rPr lang="en-GB" dirty="0"/>
              <a:t>Prepared by Lucy Mottram, Waste Education Officer, Devon County Council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50F2C5-0D04-4489-99D6-FF46A2CF228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4879796"/>
            <a:ext cx="968375" cy="1028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4F1F4F-4175-4E99-8C4C-3CDACA53A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0023" y="895350"/>
            <a:ext cx="451485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748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97D6E-7707-4D5F-BBB4-0ADFC36E8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Rubbish words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85B1B-F747-473D-9303-D2B4630E8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/>
              <a:t>Rubbish</a:t>
            </a:r>
          </a:p>
          <a:p>
            <a:r>
              <a:rPr lang="en-GB" sz="3200" dirty="0"/>
              <a:t>Garbage</a:t>
            </a:r>
          </a:p>
          <a:p>
            <a:r>
              <a:rPr lang="en-GB" sz="3200" dirty="0"/>
              <a:t>Trash</a:t>
            </a:r>
          </a:p>
          <a:p>
            <a:r>
              <a:rPr lang="en-GB" sz="3200" dirty="0"/>
              <a:t>Black bin bags</a:t>
            </a:r>
          </a:p>
          <a:p>
            <a:r>
              <a:rPr lang="en-GB" sz="3200" dirty="0"/>
              <a:t>Waste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6514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88DBF-157F-4D48-9AE4-4375EAF16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Garbage Barge video links</a:t>
            </a:r>
          </a:p>
        </p:txBody>
      </p:sp>
      <p:pic>
        <p:nvPicPr>
          <p:cNvPr id="5" name="Online Media 4">
            <a:hlinkClick r:id="" action="ppaction://media"/>
            <a:extLst>
              <a:ext uri="{FF2B5EF4-FFF2-40B4-BE49-F238E27FC236}">
                <a16:creationId xmlns:a16="http://schemas.microsoft.com/office/drawing/2014/main" id="{3C13F809-1BDE-4721-BAEB-5856B8DFBE0F}"/>
              </a:ext>
            </a:extLst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636963" y="746125"/>
            <a:ext cx="4572000" cy="2571750"/>
          </a:xfrm>
          <a:prstGeom prst="rect">
            <a:avLst/>
          </a:prstGeom>
        </p:spPr>
      </p:pic>
      <p:pic>
        <p:nvPicPr>
          <p:cNvPr id="6" name="Online Media 5">
            <a:hlinkClick r:id="" action="ppaction://media"/>
            <a:extLst>
              <a:ext uri="{FF2B5EF4-FFF2-40B4-BE49-F238E27FC236}">
                <a16:creationId xmlns:a16="http://schemas.microsoft.com/office/drawing/2014/main" id="{AF87BAFE-61E3-4FE7-A5CD-4EF181C1546F}"/>
              </a:ext>
            </a:extLst>
          </p:cNvPr>
          <p:cNvPicPr>
            <a:picLocks noGrp="1" noRot="1" noChangeAspect="1"/>
          </p:cNvPicPr>
          <p:nvPr>
            <p:ph sz="half" idx="2"/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7065963" y="3424428"/>
            <a:ext cx="4572000" cy="25717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2BC049-26A0-4349-9A00-8E91E582E6A6}"/>
              </a:ext>
            </a:extLst>
          </p:cNvPr>
          <p:cNvSpPr txBox="1"/>
          <p:nvPr/>
        </p:nvSpPr>
        <p:spPr>
          <a:xfrm>
            <a:off x="8432800" y="746125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Documentary Report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572165-CD19-483D-8562-36E97856B302}"/>
              </a:ext>
            </a:extLst>
          </p:cNvPr>
          <p:cNvSpPr txBox="1"/>
          <p:nvPr/>
        </p:nvSpPr>
        <p:spPr>
          <a:xfrm>
            <a:off x="4895850" y="5072848"/>
            <a:ext cx="2400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Reading of The Garbage Barge by Jonah Winter</a:t>
            </a:r>
          </a:p>
        </p:txBody>
      </p:sp>
    </p:spTree>
    <p:extLst>
      <p:ext uri="{BB962C8B-B14F-4D97-AF65-F5344CB8AC3E}">
        <p14:creationId xmlns:p14="http://schemas.microsoft.com/office/powerpoint/2010/main" val="1419933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C40B8FA-2897-406B-9AF9-DA007FDAA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"/>
            <a:ext cx="12192000" cy="661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95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B2661-9FCA-485F-B62B-239C185C4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does your waste go?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6ABB1C-EB74-4594-BDB6-BE829A52D70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/>
              <a:t>This map shows what happens to your black bin bag waste in Devon, depending on which District you live in.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FBFFD9A-048D-4363-B886-4EC2A68BE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4747" y="344156"/>
            <a:ext cx="6840305" cy="616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918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AF038-EFD3-4E19-AADE-CEBA35F60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Energy from Waste plants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13176B3-2BDA-4CB0-9F1E-00B9292D47B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67150" y="2270654"/>
            <a:ext cx="3475038" cy="2316692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1AC2B62-9958-4C8F-9B01-813666ADE82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818438" y="2296314"/>
            <a:ext cx="3475037" cy="2265372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C02C982-0A8C-46C0-A6EE-B5AB355A8898}"/>
              </a:ext>
            </a:extLst>
          </p:cNvPr>
          <p:cNvSpPr txBox="1"/>
          <p:nvPr/>
        </p:nvSpPr>
        <p:spPr>
          <a:xfrm>
            <a:off x="5191919" y="4800600"/>
            <a:ext cx="82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Exeter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1E73F1-EC76-49B9-8F53-8BA06366A0A4}"/>
              </a:ext>
            </a:extLst>
          </p:cNvPr>
          <p:cNvSpPr txBox="1"/>
          <p:nvPr/>
        </p:nvSpPr>
        <p:spPr>
          <a:xfrm>
            <a:off x="8876506" y="4800600"/>
            <a:ext cx="135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Plymouth</a:t>
            </a:r>
          </a:p>
        </p:txBody>
      </p:sp>
    </p:spTree>
    <p:extLst>
      <p:ext uri="{BB962C8B-B14F-4D97-AF65-F5344CB8AC3E}">
        <p14:creationId xmlns:p14="http://schemas.microsoft.com/office/powerpoint/2010/main" val="2620950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68C3C-DE76-41C0-9CBD-8953FE3A8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Waste Hierarchy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49B7CE-F908-45B7-B788-9DC70B16E79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5A4F940-EFBD-4B42-A9CB-68F98EA304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9220" y="2275840"/>
            <a:ext cx="8152720" cy="2628900"/>
          </a:xfrm>
        </p:spPr>
      </p:pic>
    </p:spTree>
    <p:extLst>
      <p:ext uri="{BB962C8B-B14F-4D97-AF65-F5344CB8AC3E}">
        <p14:creationId xmlns:p14="http://schemas.microsoft.com/office/powerpoint/2010/main" val="1149488273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63</TotalTime>
  <Words>76</Words>
  <Application>Microsoft Office PowerPoint</Application>
  <PresentationFormat>Widescreen</PresentationFormat>
  <Paragraphs>19</Paragraphs>
  <Slides>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Corbel</vt:lpstr>
      <vt:lpstr>Wingdings 2</vt:lpstr>
      <vt:lpstr>Frame</vt:lpstr>
      <vt:lpstr>The Garbage Barge</vt:lpstr>
      <vt:lpstr>Rubbish words</vt:lpstr>
      <vt:lpstr>Garbage Barge video links</vt:lpstr>
      <vt:lpstr>PowerPoint Presentation</vt:lpstr>
      <vt:lpstr>Where does your waste go?</vt:lpstr>
      <vt:lpstr>Energy from Waste plants</vt:lpstr>
      <vt:lpstr>Waste Hierarchy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Garbage Barge</dc:title>
  <dc:creator>Lucy Mottram</dc:creator>
  <cp:lastModifiedBy>Lucy Mottram</cp:lastModifiedBy>
  <cp:revision>5</cp:revision>
  <dcterms:created xsi:type="dcterms:W3CDTF">2018-09-20T12:07:34Z</dcterms:created>
  <dcterms:modified xsi:type="dcterms:W3CDTF">2018-09-20T13:11:31Z</dcterms:modified>
</cp:coreProperties>
</file>