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FD966-E4A4-4FD0-8813-6CC1EB81F5E6}" v="86" dt="2020-05-04T09:08:57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Mottram" userId="a288c417-dffd-4747-b1a7-c5443410cd9f" providerId="ADAL" clId="{EAFFD966-E4A4-4FD0-8813-6CC1EB81F5E6}"/>
    <pc:docChg chg="undo custSel mod addSld delSld modSld sldOrd">
      <pc:chgData name="Lucy Mottram" userId="a288c417-dffd-4747-b1a7-c5443410cd9f" providerId="ADAL" clId="{EAFFD966-E4A4-4FD0-8813-6CC1EB81F5E6}" dt="2020-05-04T09:09:09.948" v="1181" actId="20577"/>
      <pc:docMkLst>
        <pc:docMk/>
      </pc:docMkLst>
      <pc:sldChg chg="modSp">
        <pc:chgData name="Lucy Mottram" userId="a288c417-dffd-4747-b1a7-c5443410cd9f" providerId="ADAL" clId="{EAFFD966-E4A4-4FD0-8813-6CC1EB81F5E6}" dt="2020-05-04T09:09:09.948" v="1181" actId="20577"/>
        <pc:sldMkLst>
          <pc:docMk/>
          <pc:sldMk cId="2335847621" sldId="256"/>
        </pc:sldMkLst>
        <pc:spChg chg="mod">
          <ac:chgData name="Lucy Mottram" userId="a288c417-dffd-4747-b1a7-c5443410cd9f" providerId="ADAL" clId="{EAFFD966-E4A4-4FD0-8813-6CC1EB81F5E6}" dt="2020-05-04T09:09:09.948" v="1181" actId="20577"/>
          <ac:spMkLst>
            <pc:docMk/>
            <pc:sldMk cId="2335847621" sldId="256"/>
            <ac:spMk id="3" creationId="{E7E5EF93-6A9B-46CE-911D-F65083616D53}"/>
          </ac:spMkLst>
        </pc:spChg>
      </pc:sldChg>
      <pc:sldChg chg="addSp modSp modAnim">
        <pc:chgData name="Lucy Mottram" userId="a288c417-dffd-4747-b1a7-c5443410cd9f" providerId="ADAL" clId="{EAFFD966-E4A4-4FD0-8813-6CC1EB81F5E6}" dt="2020-04-30T15:31:12.173" v="59" actId="1076"/>
        <pc:sldMkLst>
          <pc:docMk/>
          <pc:sldMk cId="3428747947" sldId="257"/>
        </pc:sldMkLst>
        <pc:spChg chg="mod">
          <ac:chgData name="Lucy Mottram" userId="a288c417-dffd-4747-b1a7-c5443410cd9f" providerId="ADAL" clId="{EAFFD966-E4A4-4FD0-8813-6CC1EB81F5E6}" dt="2020-04-30T15:29:03.629" v="56" actId="20577"/>
          <ac:spMkLst>
            <pc:docMk/>
            <pc:sldMk cId="3428747947" sldId="257"/>
            <ac:spMk id="6" creationId="{09030052-DB94-43A0-9078-B679B82DC3E2}"/>
          </ac:spMkLst>
        </pc:spChg>
        <pc:picChg chg="add mod">
          <ac:chgData name="Lucy Mottram" userId="a288c417-dffd-4747-b1a7-c5443410cd9f" providerId="ADAL" clId="{EAFFD966-E4A4-4FD0-8813-6CC1EB81F5E6}" dt="2020-04-30T15:31:12.173" v="59" actId="1076"/>
          <ac:picMkLst>
            <pc:docMk/>
            <pc:sldMk cId="3428747947" sldId="257"/>
            <ac:picMk id="2" creationId="{217F35F5-3FD2-423B-9EC0-B1F2715AF55F}"/>
          </ac:picMkLst>
        </pc:picChg>
      </pc:sldChg>
      <pc:sldChg chg="addSp delSp modSp add del mod ord setBg">
        <pc:chgData name="Lucy Mottram" userId="a288c417-dffd-4747-b1a7-c5443410cd9f" providerId="ADAL" clId="{EAFFD966-E4A4-4FD0-8813-6CC1EB81F5E6}" dt="2020-05-04T09:05:53.440" v="1131" actId="2696"/>
        <pc:sldMkLst>
          <pc:docMk/>
          <pc:sldMk cId="789778402" sldId="259"/>
        </pc:sldMkLst>
        <pc:spChg chg="mod">
          <ac:chgData name="Lucy Mottram" userId="a288c417-dffd-4747-b1a7-c5443410cd9f" providerId="ADAL" clId="{EAFFD966-E4A4-4FD0-8813-6CC1EB81F5E6}" dt="2020-04-29T16:59:22.863" v="19" actId="26606"/>
          <ac:spMkLst>
            <pc:docMk/>
            <pc:sldMk cId="789778402" sldId="259"/>
            <ac:spMk id="2" creationId="{A5344D0D-89F8-47D1-87C1-BF7390E2CE5D}"/>
          </ac:spMkLst>
        </pc:spChg>
        <pc:spChg chg="del">
          <ac:chgData name="Lucy Mottram" userId="a288c417-dffd-4747-b1a7-c5443410cd9f" providerId="ADAL" clId="{EAFFD966-E4A4-4FD0-8813-6CC1EB81F5E6}" dt="2020-04-29T16:58:50.819" v="2"/>
          <ac:spMkLst>
            <pc:docMk/>
            <pc:sldMk cId="789778402" sldId="259"/>
            <ac:spMk id="3" creationId="{DD51A2AA-8785-433F-B056-D902E5F237F6}"/>
          </ac:spMkLst>
        </pc:spChg>
        <pc:spChg chg="add del">
          <ac:chgData name="Lucy Mottram" userId="a288c417-dffd-4747-b1a7-c5443410cd9f" providerId="ADAL" clId="{EAFFD966-E4A4-4FD0-8813-6CC1EB81F5E6}" dt="2020-04-29T16:59:22.863" v="19" actId="26606"/>
          <ac:spMkLst>
            <pc:docMk/>
            <pc:sldMk cId="789778402" sldId="259"/>
            <ac:spMk id="8" creationId="{6420BBF8-0C90-4792-A3FB-2387E0CB5675}"/>
          </ac:spMkLst>
        </pc:spChg>
        <pc:spChg chg="add del">
          <ac:chgData name="Lucy Mottram" userId="a288c417-dffd-4747-b1a7-c5443410cd9f" providerId="ADAL" clId="{EAFFD966-E4A4-4FD0-8813-6CC1EB81F5E6}" dt="2020-04-29T16:59:22.863" v="19" actId="26606"/>
          <ac:spMkLst>
            <pc:docMk/>
            <pc:sldMk cId="789778402" sldId="259"/>
            <ac:spMk id="11" creationId="{B2EC7880-C5D9-40A8-A6B0-3198AD07AD1B}"/>
          </ac:spMkLst>
        </pc:spChg>
        <pc:spChg chg="add del">
          <ac:chgData name="Lucy Mottram" userId="a288c417-dffd-4747-b1a7-c5443410cd9f" providerId="ADAL" clId="{EAFFD966-E4A4-4FD0-8813-6CC1EB81F5E6}" dt="2020-04-29T16:59:22.863" v="19" actId="26606"/>
          <ac:spMkLst>
            <pc:docMk/>
            <pc:sldMk cId="789778402" sldId="259"/>
            <ac:spMk id="13" creationId="{94543A62-A2AB-454A-878E-D3D9190D5FC7}"/>
          </ac:spMkLst>
        </pc:spChg>
        <pc:spChg chg="add del">
          <ac:chgData name="Lucy Mottram" userId="a288c417-dffd-4747-b1a7-c5443410cd9f" providerId="ADAL" clId="{EAFFD966-E4A4-4FD0-8813-6CC1EB81F5E6}" dt="2020-04-29T16:59:22.863" v="19" actId="26606"/>
          <ac:spMkLst>
            <pc:docMk/>
            <pc:sldMk cId="789778402" sldId="259"/>
            <ac:spMk id="15" creationId="{50553464-41F1-4160-9D02-7C5EC7013BDA}"/>
          </ac:spMkLst>
        </pc:spChg>
        <pc:picChg chg="add mod">
          <ac:chgData name="Lucy Mottram" userId="a288c417-dffd-4747-b1a7-c5443410cd9f" providerId="ADAL" clId="{EAFFD966-E4A4-4FD0-8813-6CC1EB81F5E6}" dt="2020-04-29T17:00:00.095" v="22" actId="1076"/>
          <ac:picMkLst>
            <pc:docMk/>
            <pc:sldMk cId="789778402" sldId="259"/>
            <ac:picMk id="4" creationId="{DAFE3E61-B4C2-4E50-958D-02FFFDFFCA34}"/>
          </ac:picMkLst>
        </pc:picChg>
      </pc:sldChg>
      <pc:sldChg chg="addSp delSp modSp add">
        <pc:chgData name="Lucy Mottram" userId="a288c417-dffd-4747-b1a7-c5443410cd9f" providerId="ADAL" clId="{EAFFD966-E4A4-4FD0-8813-6CC1EB81F5E6}" dt="2020-05-04T08:41:33.202" v="227" actId="20577"/>
        <pc:sldMkLst>
          <pc:docMk/>
          <pc:sldMk cId="1905892564" sldId="260"/>
        </pc:sldMkLst>
        <pc:spChg chg="del">
          <ac:chgData name="Lucy Mottram" userId="a288c417-dffd-4747-b1a7-c5443410cd9f" providerId="ADAL" clId="{EAFFD966-E4A4-4FD0-8813-6CC1EB81F5E6}" dt="2020-04-30T15:35:13.656" v="70" actId="478"/>
          <ac:spMkLst>
            <pc:docMk/>
            <pc:sldMk cId="1905892564" sldId="260"/>
            <ac:spMk id="2" creationId="{184459B2-2861-421D-B4DB-EE6CACB38135}"/>
          </ac:spMkLst>
        </pc:spChg>
        <pc:spChg chg="del">
          <ac:chgData name="Lucy Mottram" userId="a288c417-dffd-4747-b1a7-c5443410cd9f" providerId="ADAL" clId="{EAFFD966-E4A4-4FD0-8813-6CC1EB81F5E6}" dt="2020-04-30T15:34:08.539" v="60" actId="931"/>
          <ac:spMkLst>
            <pc:docMk/>
            <pc:sldMk cId="1905892564" sldId="260"/>
            <ac:spMk id="3" creationId="{4EE0568E-6588-4C3C-B51C-8CA61B371383}"/>
          </ac:spMkLst>
        </pc:spChg>
        <pc:spChg chg="add mod">
          <ac:chgData name="Lucy Mottram" userId="a288c417-dffd-4747-b1a7-c5443410cd9f" providerId="ADAL" clId="{EAFFD966-E4A4-4FD0-8813-6CC1EB81F5E6}" dt="2020-05-04T08:41:33.202" v="227" actId="20577"/>
          <ac:spMkLst>
            <pc:docMk/>
            <pc:sldMk cId="1905892564" sldId="260"/>
            <ac:spMk id="3" creationId="{EA42F571-DE5C-473D-BC11-288C5FDDE244}"/>
          </ac:spMkLst>
        </pc:spChg>
        <pc:spChg chg="del">
          <ac:chgData name="Lucy Mottram" userId="a288c417-dffd-4747-b1a7-c5443410cd9f" providerId="ADAL" clId="{EAFFD966-E4A4-4FD0-8813-6CC1EB81F5E6}" dt="2020-04-30T15:35:16.159" v="71" actId="478"/>
          <ac:spMkLst>
            <pc:docMk/>
            <pc:sldMk cId="1905892564" sldId="260"/>
            <ac:spMk id="4" creationId="{AAC0FCAC-12BC-4158-8B5C-8F9E389BB5B6}"/>
          </ac:spMkLst>
        </pc:spChg>
        <pc:spChg chg="add del">
          <ac:chgData name="Lucy Mottram" userId="a288c417-dffd-4747-b1a7-c5443410cd9f" providerId="ADAL" clId="{EAFFD966-E4A4-4FD0-8813-6CC1EB81F5E6}" dt="2020-04-30T14:39:31.308" v="25" actId="478"/>
          <ac:spMkLst>
            <pc:docMk/>
            <pc:sldMk cId="1905892564" sldId="260"/>
            <ac:spMk id="5" creationId="{C6900C54-6306-4EF9-BB58-3E7764A4F617}"/>
          </ac:spMkLst>
        </pc:spChg>
        <pc:picChg chg="add mod">
          <ac:chgData name="Lucy Mottram" userId="a288c417-dffd-4747-b1a7-c5443410cd9f" providerId="ADAL" clId="{EAFFD966-E4A4-4FD0-8813-6CC1EB81F5E6}" dt="2020-04-30T15:35:25.717" v="73" actId="14100"/>
          <ac:picMkLst>
            <pc:docMk/>
            <pc:sldMk cId="1905892564" sldId="260"/>
            <ac:picMk id="7" creationId="{72BD7BB2-E93B-429F-B231-521A05B78D4B}"/>
          </ac:picMkLst>
        </pc:picChg>
      </pc:sldChg>
      <pc:sldChg chg="addSp delSp modSp add">
        <pc:chgData name="Lucy Mottram" userId="a288c417-dffd-4747-b1a7-c5443410cd9f" providerId="ADAL" clId="{EAFFD966-E4A4-4FD0-8813-6CC1EB81F5E6}" dt="2020-05-04T08:41:49.287" v="243" actId="20577"/>
        <pc:sldMkLst>
          <pc:docMk/>
          <pc:sldMk cId="2954343376" sldId="261"/>
        </pc:sldMkLst>
        <pc:spChg chg="del">
          <ac:chgData name="Lucy Mottram" userId="a288c417-dffd-4747-b1a7-c5443410cd9f" providerId="ADAL" clId="{EAFFD966-E4A4-4FD0-8813-6CC1EB81F5E6}" dt="2020-04-30T15:35:33.342" v="74" actId="478"/>
          <ac:spMkLst>
            <pc:docMk/>
            <pc:sldMk cId="2954343376" sldId="261"/>
            <ac:spMk id="2" creationId="{AB7E5EF3-8D93-4948-83F5-41A45F21655F}"/>
          </ac:spMkLst>
        </pc:spChg>
        <pc:spChg chg="add mod">
          <ac:chgData name="Lucy Mottram" userId="a288c417-dffd-4747-b1a7-c5443410cd9f" providerId="ADAL" clId="{EAFFD966-E4A4-4FD0-8813-6CC1EB81F5E6}" dt="2020-05-04T08:41:49.287" v="243" actId="20577"/>
          <ac:spMkLst>
            <pc:docMk/>
            <pc:sldMk cId="2954343376" sldId="261"/>
            <ac:spMk id="3" creationId="{64D9F662-F7C6-4432-9971-7F31130AACE9}"/>
          </ac:spMkLst>
        </pc:spChg>
        <pc:spChg chg="del">
          <ac:chgData name="Lucy Mottram" userId="a288c417-dffd-4747-b1a7-c5443410cd9f" providerId="ADAL" clId="{EAFFD966-E4A4-4FD0-8813-6CC1EB81F5E6}" dt="2020-04-30T15:34:22.397" v="63" actId="931"/>
          <ac:spMkLst>
            <pc:docMk/>
            <pc:sldMk cId="2954343376" sldId="261"/>
            <ac:spMk id="3" creationId="{8B6B7265-79C5-4DB2-A860-3C36741DB978}"/>
          </ac:spMkLst>
        </pc:spChg>
        <pc:spChg chg="del">
          <ac:chgData name="Lucy Mottram" userId="a288c417-dffd-4747-b1a7-c5443410cd9f" providerId="ADAL" clId="{EAFFD966-E4A4-4FD0-8813-6CC1EB81F5E6}" dt="2020-04-30T15:35:35.768" v="75" actId="478"/>
          <ac:spMkLst>
            <pc:docMk/>
            <pc:sldMk cId="2954343376" sldId="261"/>
            <ac:spMk id="4" creationId="{B6E69E1E-A0FA-4205-87F1-389C360B1409}"/>
          </ac:spMkLst>
        </pc:spChg>
        <pc:picChg chg="add mod">
          <ac:chgData name="Lucy Mottram" userId="a288c417-dffd-4747-b1a7-c5443410cd9f" providerId="ADAL" clId="{EAFFD966-E4A4-4FD0-8813-6CC1EB81F5E6}" dt="2020-04-30T15:34:25.998" v="65" actId="962"/>
          <ac:picMkLst>
            <pc:docMk/>
            <pc:sldMk cId="2954343376" sldId="261"/>
            <ac:picMk id="6" creationId="{5824E7F8-CDC2-489A-AE84-D011C5AB46CA}"/>
          </ac:picMkLst>
        </pc:picChg>
      </pc:sldChg>
      <pc:sldChg chg="addSp delSp modSp add">
        <pc:chgData name="Lucy Mottram" userId="a288c417-dffd-4747-b1a7-c5443410cd9f" providerId="ADAL" clId="{EAFFD966-E4A4-4FD0-8813-6CC1EB81F5E6}" dt="2020-05-04T08:42:05.714" v="262" actId="20577"/>
        <pc:sldMkLst>
          <pc:docMk/>
          <pc:sldMk cId="1989407276" sldId="262"/>
        </pc:sldMkLst>
        <pc:spChg chg="del">
          <ac:chgData name="Lucy Mottram" userId="a288c417-dffd-4747-b1a7-c5443410cd9f" providerId="ADAL" clId="{EAFFD966-E4A4-4FD0-8813-6CC1EB81F5E6}" dt="2020-05-04T08:41:55.952" v="244" actId="478"/>
          <ac:spMkLst>
            <pc:docMk/>
            <pc:sldMk cId="1989407276" sldId="262"/>
            <ac:spMk id="2" creationId="{E8D66C18-43AA-4BDF-9817-7AFC68756750}"/>
          </ac:spMkLst>
        </pc:spChg>
        <pc:spChg chg="del">
          <ac:chgData name="Lucy Mottram" userId="a288c417-dffd-4747-b1a7-c5443410cd9f" providerId="ADAL" clId="{EAFFD966-E4A4-4FD0-8813-6CC1EB81F5E6}" dt="2020-04-30T15:34:44.386" v="67" actId="931"/>
          <ac:spMkLst>
            <pc:docMk/>
            <pc:sldMk cId="1989407276" sldId="262"/>
            <ac:spMk id="3" creationId="{78390271-C5F1-4A52-B9E5-E190581D796B}"/>
          </ac:spMkLst>
        </pc:spChg>
        <pc:spChg chg="mod">
          <ac:chgData name="Lucy Mottram" userId="a288c417-dffd-4747-b1a7-c5443410cd9f" providerId="ADAL" clId="{EAFFD966-E4A4-4FD0-8813-6CC1EB81F5E6}" dt="2020-05-04T08:42:05.714" v="262" actId="20577"/>
          <ac:spMkLst>
            <pc:docMk/>
            <pc:sldMk cId="1989407276" sldId="262"/>
            <ac:spMk id="4" creationId="{8BB70A27-5577-46FA-B44D-8464347A1EB8}"/>
          </ac:spMkLst>
        </pc:spChg>
        <pc:picChg chg="add mod">
          <ac:chgData name="Lucy Mottram" userId="a288c417-dffd-4747-b1a7-c5443410cd9f" providerId="ADAL" clId="{EAFFD966-E4A4-4FD0-8813-6CC1EB81F5E6}" dt="2020-04-30T15:34:46.607" v="69" actId="962"/>
          <ac:picMkLst>
            <pc:docMk/>
            <pc:sldMk cId="1989407276" sldId="262"/>
            <ac:picMk id="6" creationId="{283C58A4-FB3E-4877-B51B-85FC1452D31A}"/>
          </ac:picMkLst>
        </pc:picChg>
      </pc:sldChg>
      <pc:sldChg chg="addSp delSp modSp add">
        <pc:chgData name="Lucy Mottram" userId="a288c417-dffd-4747-b1a7-c5443410cd9f" providerId="ADAL" clId="{EAFFD966-E4A4-4FD0-8813-6CC1EB81F5E6}" dt="2020-05-04T09:08:57.025" v="1177" actId="20577"/>
        <pc:sldMkLst>
          <pc:docMk/>
          <pc:sldMk cId="1185522169" sldId="263"/>
        </pc:sldMkLst>
        <pc:spChg chg="del">
          <ac:chgData name="Lucy Mottram" userId="a288c417-dffd-4747-b1a7-c5443410cd9f" providerId="ADAL" clId="{EAFFD966-E4A4-4FD0-8813-6CC1EB81F5E6}" dt="2020-04-30T15:37:04.629" v="77"/>
          <ac:spMkLst>
            <pc:docMk/>
            <pc:sldMk cId="1185522169" sldId="263"/>
            <ac:spMk id="2" creationId="{A731A1B6-1932-4D8F-9AEB-C27967EC2491}"/>
          </ac:spMkLst>
        </pc:spChg>
        <pc:spChg chg="del">
          <ac:chgData name="Lucy Mottram" userId="a288c417-dffd-4747-b1a7-c5443410cd9f" providerId="ADAL" clId="{EAFFD966-E4A4-4FD0-8813-6CC1EB81F5E6}" dt="2020-04-30T15:37:04.629" v="77"/>
          <ac:spMkLst>
            <pc:docMk/>
            <pc:sldMk cId="1185522169" sldId="263"/>
            <ac:spMk id="3" creationId="{1FA3A5B0-FC84-444C-BA14-A69C8703B19F}"/>
          </ac:spMkLst>
        </pc:spChg>
        <pc:spChg chg="del">
          <ac:chgData name="Lucy Mottram" userId="a288c417-dffd-4747-b1a7-c5443410cd9f" providerId="ADAL" clId="{EAFFD966-E4A4-4FD0-8813-6CC1EB81F5E6}" dt="2020-04-30T15:37:04.629" v="77"/>
          <ac:spMkLst>
            <pc:docMk/>
            <pc:sldMk cId="1185522169" sldId="263"/>
            <ac:spMk id="4" creationId="{9FB853BD-0AB8-40EA-87F0-8062908E70B5}"/>
          </ac:spMkLst>
        </pc:spChg>
        <pc:spChg chg="add mod">
          <ac:chgData name="Lucy Mottram" userId="a288c417-dffd-4747-b1a7-c5443410cd9f" providerId="ADAL" clId="{EAFFD966-E4A4-4FD0-8813-6CC1EB81F5E6}" dt="2020-05-04T09:08:29.042" v="1169" actId="5793"/>
          <ac:spMkLst>
            <pc:docMk/>
            <pc:sldMk cId="1185522169" sldId="263"/>
            <ac:spMk id="5" creationId="{45843F5D-3D45-4D41-BBCE-DB19B9B58716}"/>
          </ac:spMkLst>
        </pc:spChg>
        <pc:spChg chg="add mod">
          <ac:chgData name="Lucy Mottram" userId="a288c417-dffd-4747-b1a7-c5443410cd9f" providerId="ADAL" clId="{EAFFD966-E4A4-4FD0-8813-6CC1EB81F5E6}" dt="2020-05-04T09:08:54.658" v="1174" actId="20577"/>
          <ac:spMkLst>
            <pc:docMk/>
            <pc:sldMk cId="1185522169" sldId="263"/>
            <ac:spMk id="6" creationId="{36D449E6-AAF5-46C1-B9BA-BE629B386760}"/>
          </ac:spMkLst>
        </pc:spChg>
        <pc:spChg chg="add mod">
          <ac:chgData name="Lucy Mottram" userId="a288c417-dffd-4747-b1a7-c5443410cd9f" providerId="ADAL" clId="{EAFFD966-E4A4-4FD0-8813-6CC1EB81F5E6}" dt="2020-04-30T15:38:21.275" v="191" actId="20577"/>
          <ac:spMkLst>
            <pc:docMk/>
            <pc:sldMk cId="1185522169" sldId="263"/>
            <ac:spMk id="7" creationId="{0858214E-808D-4418-AAB9-C8B592A13F89}"/>
          </ac:spMkLst>
        </pc:spChg>
        <pc:spChg chg="add mod">
          <ac:chgData name="Lucy Mottram" userId="a288c417-dffd-4747-b1a7-c5443410cd9f" providerId="ADAL" clId="{EAFFD966-E4A4-4FD0-8813-6CC1EB81F5E6}" dt="2020-05-04T09:08:57.025" v="1177" actId="20577"/>
          <ac:spMkLst>
            <pc:docMk/>
            <pc:sldMk cId="1185522169" sldId="263"/>
            <ac:spMk id="8" creationId="{D4014B2D-F7EE-4C12-A782-5429A0EB5634}"/>
          </ac:spMkLst>
        </pc:spChg>
        <pc:spChg chg="add mod">
          <ac:chgData name="Lucy Mottram" userId="a288c417-dffd-4747-b1a7-c5443410cd9f" providerId="ADAL" clId="{EAFFD966-E4A4-4FD0-8813-6CC1EB81F5E6}" dt="2020-04-30T15:38:41.610" v="210" actId="20577"/>
          <ac:spMkLst>
            <pc:docMk/>
            <pc:sldMk cId="1185522169" sldId="263"/>
            <ac:spMk id="9" creationId="{C0AC7494-1D33-4E0E-A446-B345C38BB775}"/>
          </ac:spMkLst>
        </pc:spChg>
      </pc:sldChg>
      <pc:sldChg chg="addSp delSp modSp add setBg modAnim">
        <pc:chgData name="Lucy Mottram" userId="a288c417-dffd-4747-b1a7-c5443410cd9f" providerId="ADAL" clId="{EAFFD966-E4A4-4FD0-8813-6CC1EB81F5E6}" dt="2020-05-04T08:45:04.689" v="284" actId="14100"/>
        <pc:sldMkLst>
          <pc:docMk/>
          <pc:sldMk cId="2596931442" sldId="264"/>
        </pc:sldMkLst>
        <pc:spChg chg="del">
          <ac:chgData name="Lucy Mottram" userId="a288c417-dffd-4747-b1a7-c5443410cd9f" providerId="ADAL" clId="{EAFFD966-E4A4-4FD0-8813-6CC1EB81F5E6}" dt="2020-05-04T08:43:44.578" v="265"/>
          <ac:spMkLst>
            <pc:docMk/>
            <pc:sldMk cId="2596931442" sldId="264"/>
            <ac:spMk id="2" creationId="{85AD8FE7-8A50-4AD8-8F61-18CD6789E0EA}"/>
          </ac:spMkLst>
        </pc:spChg>
        <pc:spChg chg="del">
          <ac:chgData name="Lucy Mottram" userId="a288c417-dffd-4747-b1a7-c5443410cd9f" providerId="ADAL" clId="{EAFFD966-E4A4-4FD0-8813-6CC1EB81F5E6}" dt="2020-05-04T08:43:44.578" v="265"/>
          <ac:spMkLst>
            <pc:docMk/>
            <pc:sldMk cId="2596931442" sldId="264"/>
            <ac:spMk id="3" creationId="{51CEC85E-FA6A-4149-9B73-FF02217EE599}"/>
          </ac:spMkLst>
        </pc:spChg>
        <pc:spChg chg="del">
          <ac:chgData name="Lucy Mottram" userId="a288c417-dffd-4747-b1a7-c5443410cd9f" providerId="ADAL" clId="{EAFFD966-E4A4-4FD0-8813-6CC1EB81F5E6}" dt="2020-05-04T08:43:44.578" v="265"/>
          <ac:spMkLst>
            <pc:docMk/>
            <pc:sldMk cId="2596931442" sldId="264"/>
            <ac:spMk id="4" creationId="{42B6DBA3-ED90-4C5B-8342-48847F881C1B}"/>
          </ac:spMkLst>
        </pc:spChg>
        <pc:spChg chg="del">
          <ac:chgData name="Lucy Mottram" userId="a288c417-dffd-4747-b1a7-c5443410cd9f" providerId="ADAL" clId="{EAFFD966-E4A4-4FD0-8813-6CC1EB81F5E6}" dt="2020-05-04T08:43:44.578" v="265"/>
          <ac:spMkLst>
            <pc:docMk/>
            <pc:sldMk cId="2596931442" sldId="264"/>
            <ac:spMk id="5" creationId="{98B3B320-DA1F-4C1F-A9BC-8BA4BB31A452}"/>
          </ac:spMkLst>
        </pc:spChg>
        <pc:spChg chg="del">
          <ac:chgData name="Lucy Mottram" userId="a288c417-dffd-4747-b1a7-c5443410cd9f" providerId="ADAL" clId="{EAFFD966-E4A4-4FD0-8813-6CC1EB81F5E6}" dt="2020-05-04T08:43:44.578" v="265"/>
          <ac:spMkLst>
            <pc:docMk/>
            <pc:sldMk cId="2596931442" sldId="264"/>
            <ac:spMk id="6" creationId="{340B6409-E133-4498-B7C2-FE94CA0EA31E}"/>
          </ac:spMkLst>
        </pc:spChg>
        <pc:spChg chg="add mod">
          <ac:chgData name="Lucy Mottram" userId="a288c417-dffd-4747-b1a7-c5443410cd9f" providerId="ADAL" clId="{EAFFD966-E4A4-4FD0-8813-6CC1EB81F5E6}" dt="2020-05-04T08:43:53.145" v="281" actId="20577"/>
          <ac:spMkLst>
            <pc:docMk/>
            <pc:sldMk cId="2596931442" sldId="264"/>
            <ac:spMk id="7" creationId="{FBC6167D-8527-4200-A190-F6CCD6B55943}"/>
          </ac:spMkLst>
        </pc:spChg>
        <pc:spChg chg="add del mod">
          <ac:chgData name="Lucy Mottram" userId="a288c417-dffd-4747-b1a7-c5443410cd9f" providerId="ADAL" clId="{EAFFD966-E4A4-4FD0-8813-6CC1EB81F5E6}" dt="2020-05-04T08:44:55.548" v="282"/>
          <ac:spMkLst>
            <pc:docMk/>
            <pc:sldMk cId="2596931442" sldId="264"/>
            <ac:spMk id="8" creationId="{F871F9A6-EC6E-4C51-9191-8DA79CFCA1BF}"/>
          </ac:spMkLst>
        </pc:spChg>
        <pc:picChg chg="add del mod">
          <ac:chgData name="Lucy Mottram" userId="a288c417-dffd-4747-b1a7-c5443410cd9f" providerId="ADAL" clId="{EAFFD966-E4A4-4FD0-8813-6CC1EB81F5E6}" dt="2020-04-30T17:00:26.235" v="216" actId="478"/>
          <ac:picMkLst>
            <pc:docMk/>
            <pc:sldMk cId="2596931442" sldId="264"/>
            <ac:picMk id="7" creationId="{2DB4F826-0DC0-4604-953E-49067D354752}"/>
          </ac:picMkLst>
        </pc:picChg>
        <pc:picChg chg="add mod">
          <ac:chgData name="Lucy Mottram" userId="a288c417-dffd-4747-b1a7-c5443410cd9f" providerId="ADAL" clId="{EAFFD966-E4A4-4FD0-8813-6CC1EB81F5E6}" dt="2020-05-04T08:45:04.689" v="284" actId="14100"/>
          <ac:picMkLst>
            <pc:docMk/>
            <pc:sldMk cId="2596931442" sldId="264"/>
            <ac:picMk id="9" creationId="{005C42CE-93ED-40A6-A56C-35898BA7DBA9}"/>
          </ac:picMkLst>
        </pc:picChg>
      </pc:sldChg>
      <pc:sldChg chg="addSp delSp modSp add modAnim">
        <pc:chgData name="Lucy Mottram" userId="a288c417-dffd-4747-b1a7-c5443410cd9f" providerId="ADAL" clId="{EAFFD966-E4A4-4FD0-8813-6CC1EB81F5E6}" dt="2020-05-04T08:46:48.478" v="314" actId="14100"/>
        <pc:sldMkLst>
          <pc:docMk/>
          <pc:sldMk cId="2580084295" sldId="265"/>
        </pc:sldMkLst>
        <pc:spChg chg="mod">
          <ac:chgData name="Lucy Mottram" userId="a288c417-dffd-4747-b1a7-c5443410cd9f" providerId="ADAL" clId="{EAFFD966-E4A4-4FD0-8813-6CC1EB81F5E6}" dt="2020-05-04T08:46:40.721" v="312" actId="20577"/>
          <ac:spMkLst>
            <pc:docMk/>
            <pc:sldMk cId="2580084295" sldId="265"/>
            <ac:spMk id="2" creationId="{76492AE5-5BE5-44DC-A44E-DC53E9FF0755}"/>
          </ac:spMkLst>
        </pc:spChg>
        <pc:spChg chg="del">
          <ac:chgData name="Lucy Mottram" userId="a288c417-dffd-4747-b1a7-c5443410cd9f" providerId="ADAL" clId="{EAFFD966-E4A4-4FD0-8813-6CC1EB81F5E6}" dt="2020-05-04T08:46:13.669" v="286"/>
          <ac:spMkLst>
            <pc:docMk/>
            <pc:sldMk cId="2580084295" sldId="265"/>
            <ac:spMk id="3" creationId="{3A3DB8E3-6C63-4EE8-BE85-5F98FA93974D}"/>
          </ac:spMkLst>
        </pc:spChg>
        <pc:picChg chg="add mod">
          <ac:chgData name="Lucy Mottram" userId="a288c417-dffd-4747-b1a7-c5443410cd9f" providerId="ADAL" clId="{EAFFD966-E4A4-4FD0-8813-6CC1EB81F5E6}" dt="2020-05-04T08:46:48.478" v="314" actId="14100"/>
          <ac:picMkLst>
            <pc:docMk/>
            <pc:sldMk cId="2580084295" sldId="265"/>
            <ac:picMk id="4" creationId="{027B3197-70E1-4C05-A8A6-FF214603B40D}"/>
          </ac:picMkLst>
        </pc:picChg>
      </pc:sldChg>
      <pc:sldChg chg="addSp delSp modSp add mod setBg">
        <pc:chgData name="Lucy Mottram" userId="a288c417-dffd-4747-b1a7-c5443410cd9f" providerId="ADAL" clId="{EAFFD966-E4A4-4FD0-8813-6CC1EB81F5E6}" dt="2020-05-04T08:58:09.127" v="998" actId="20577"/>
        <pc:sldMkLst>
          <pc:docMk/>
          <pc:sldMk cId="3374825242" sldId="266"/>
        </pc:sldMkLst>
        <pc:spChg chg="mod">
          <ac:chgData name="Lucy Mottram" userId="a288c417-dffd-4747-b1a7-c5443410cd9f" providerId="ADAL" clId="{EAFFD966-E4A4-4FD0-8813-6CC1EB81F5E6}" dt="2020-05-04T08:52:11.983" v="357" actId="20577"/>
          <ac:spMkLst>
            <pc:docMk/>
            <pc:sldMk cId="3374825242" sldId="266"/>
            <ac:spMk id="2" creationId="{0722D8F4-892F-498B-8C5F-891B43463C12}"/>
          </ac:spMkLst>
        </pc:spChg>
        <pc:spChg chg="del">
          <ac:chgData name="Lucy Mottram" userId="a288c417-dffd-4747-b1a7-c5443410cd9f" providerId="ADAL" clId="{EAFFD966-E4A4-4FD0-8813-6CC1EB81F5E6}" dt="2020-05-04T08:48:03.969" v="316" actId="931"/>
          <ac:spMkLst>
            <pc:docMk/>
            <pc:sldMk cId="3374825242" sldId="266"/>
            <ac:spMk id="3" creationId="{9EEBE2AE-A055-4AAD-B01E-99C16FA76E27}"/>
          </ac:spMkLst>
        </pc:spChg>
        <pc:spChg chg="add del">
          <ac:chgData name="Lucy Mottram" userId="a288c417-dffd-4747-b1a7-c5443410cd9f" providerId="ADAL" clId="{EAFFD966-E4A4-4FD0-8813-6CC1EB81F5E6}" dt="2020-05-04T08:50:46.231" v="323" actId="931"/>
          <ac:spMkLst>
            <pc:docMk/>
            <pc:sldMk cId="3374825242" sldId="266"/>
            <ac:spMk id="11" creationId="{A8071411-219F-4C79-8ED7-6F8CE455D34A}"/>
          </ac:spMkLst>
        </pc:spChg>
        <pc:spChg chg="add del">
          <ac:chgData name="Lucy Mottram" userId="a288c417-dffd-4747-b1a7-c5443410cd9f" providerId="ADAL" clId="{EAFFD966-E4A4-4FD0-8813-6CC1EB81F5E6}" dt="2020-05-04T08:51:02.587" v="327" actId="26606"/>
          <ac:spMkLst>
            <pc:docMk/>
            <pc:sldMk cId="3374825242" sldId="266"/>
            <ac:spMk id="13" creationId="{643D031A-047E-4D72-946A-3EB171CEB900}"/>
          </ac:spMkLst>
        </pc:spChg>
        <pc:spChg chg="add mod">
          <ac:chgData name="Lucy Mottram" userId="a288c417-dffd-4747-b1a7-c5443410cd9f" providerId="ADAL" clId="{EAFFD966-E4A4-4FD0-8813-6CC1EB81F5E6}" dt="2020-05-04T08:56:27.700" v="850" actId="1076"/>
          <ac:spMkLst>
            <pc:docMk/>
            <pc:sldMk cId="3374825242" sldId="266"/>
            <ac:spMk id="14" creationId="{7D3E6A84-D2CD-4DED-AC33-8A5285F56009}"/>
          </ac:spMkLst>
        </pc:spChg>
        <pc:spChg chg="add del">
          <ac:chgData name="Lucy Mottram" userId="a288c417-dffd-4747-b1a7-c5443410cd9f" providerId="ADAL" clId="{EAFFD966-E4A4-4FD0-8813-6CC1EB81F5E6}" dt="2020-05-04T08:51:02.587" v="327" actId="26606"/>
          <ac:spMkLst>
            <pc:docMk/>
            <pc:sldMk cId="3374825242" sldId="266"/>
            <ac:spMk id="16" creationId="{B26E3E59-BB4B-4611-AF6A-6E5268C2942C}"/>
          </ac:spMkLst>
        </pc:spChg>
        <pc:spChg chg="add">
          <ac:chgData name="Lucy Mottram" userId="a288c417-dffd-4747-b1a7-c5443410cd9f" providerId="ADAL" clId="{EAFFD966-E4A4-4FD0-8813-6CC1EB81F5E6}" dt="2020-05-04T08:51:02.603" v="328" actId="26606"/>
          <ac:spMkLst>
            <pc:docMk/>
            <pc:sldMk cId="3374825242" sldId="266"/>
            <ac:spMk id="18" creationId="{9AE3B247-452D-4485-A4E6-1A70C87A51DA}"/>
          </ac:spMkLst>
        </pc:spChg>
        <pc:spChg chg="add">
          <ac:chgData name="Lucy Mottram" userId="a288c417-dffd-4747-b1a7-c5443410cd9f" providerId="ADAL" clId="{EAFFD966-E4A4-4FD0-8813-6CC1EB81F5E6}" dt="2020-05-04T08:51:02.603" v="328" actId="26606"/>
          <ac:spMkLst>
            <pc:docMk/>
            <pc:sldMk cId="3374825242" sldId="266"/>
            <ac:spMk id="19" creationId="{C096C3A2-574C-487E-844F-D87A099C908B}"/>
          </ac:spMkLst>
        </pc:spChg>
        <pc:spChg chg="add">
          <ac:chgData name="Lucy Mottram" userId="a288c417-dffd-4747-b1a7-c5443410cd9f" providerId="ADAL" clId="{EAFFD966-E4A4-4FD0-8813-6CC1EB81F5E6}" dt="2020-05-04T08:51:02.603" v="328" actId="26606"/>
          <ac:spMkLst>
            <pc:docMk/>
            <pc:sldMk cId="3374825242" sldId="266"/>
            <ac:spMk id="20" creationId="{9E41DCD8-A9E0-41E5-9032-FF0D25B53B77}"/>
          </ac:spMkLst>
        </pc:spChg>
        <pc:spChg chg="add del">
          <ac:chgData name="Lucy Mottram" userId="a288c417-dffd-4747-b1a7-c5443410cd9f" providerId="ADAL" clId="{EAFFD966-E4A4-4FD0-8813-6CC1EB81F5E6}" dt="2020-05-04T08:51:57.385" v="329" actId="931"/>
          <ac:spMkLst>
            <pc:docMk/>
            <pc:sldMk cId="3374825242" sldId="266"/>
            <ac:spMk id="21" creationId="{F24EA88D-F812-4A70-A92E-F999FCD2F4A3}"/>
          </ac:spMkLst>
        </pc:spChg>
        <pc:spChg chg="add mod">
          <ac:chgData name="Lucy Mottram" userId="a288c417-dffd-4747-b1a7-c5443410cd9f" providerId="ADAL" clId="{EAFFD966-E4A4-4FD0-8813-6CC1EB81F5E6}" dt="2020-05-04T08:57:07.984" v="920" actId="20577"/>
          <ac:spMkLst>
            <pc:docMk/>
            <pc:sldMk cId="3374825242" sldId="266"/>
            <ac:spMk id="22" creationId="{59D03734-F245-4BFB-BFB2-61DD81894C94}"/>
          </ac:spMkLst>
        </pc:spChg>
        <pc:spChg chg="add mod">
          <ac:chgData name="Lucy Mottram" userId="a288c417-dffd-4747-b1a7-c5443410cd9f" providerId="ADAL" clId="{EAFFD966-E4A4-4FD0-8813-6CC1EB81F5E6}" dt="2020-05-04T08:57:31.546" v="960" actId="20577"/>
          <ac:spMkLst>
            <pc:docMk/>
            <pc:sldMk cId="3374825242" sldId="266"/>
            <ac:spMk id="23" creationId="{B9F54F3B-C6B6-4C77-90CB-7F6D7522C0BB}"/>
          </ac:spMkLst>
        </pc:spChg>
        <pc:spChg chg="add mod">
          <ac:chgData name="Lucy Mottram" userId="a288c417-dffd-4747-b1a7-c5443410cd9f" providerId="ADAL" clId="{EAFFD966-E4A4-4FD0-8813-6CC1EB81F5E6}" dt="2020-05-04T08:58:09.127" v="998" actId="20577"/>
          <ac:spMkLst>
            <pc:docMk/>
            <pc:sldMk cId="3374825242" sldId="266"/>
            <ac:spMk id="24" creationId="{8E889BC2-FE1E-46A5-A7E9-4210BA102CC8}"/>
          </ac:spMkLst>
        </pc:spChg>
        <pc:picChg chg="add mod ord">
          <ac:chgData name="Lucy Mottram" userId="a288c417-dffd-4747-b1a7-c5443410cd9f" providerId="ADAL" clId="{EAFFD966-E4A4-4FD0-8813-6CC1EB81F5E6}" dt="2020-05-04T08:53:46.833" v="521" actId="962"/>
          <ac:picMkLst>
            <pc:docMk/>
            <pc:sldMk cId="3374825242" sldId="266"/>
            <ac:picMk id="5" creationId="{342C4C10-3306-4817-B788-6A05F9371266}"/>
          </ac:picMkLst>
        </pc:picChg>
        <pc:picChg chg="add mod ord">
          <ac:chgData name="Lucy Mottram" userId="a288c417-dffd-4747-b1a7-c5443410cd9f" providerId="ADAL" clId="{EAFFD966-E4A4-4FD0-8813-6CC1EB81F5E6}" dt="2020-05-04T08:54:38.389" v="673" actId="962"/>
          <ac:picMkLst>
            <pc:docMk/>
            <pc:sldMk cId="3374825242" sldId="266"/>
            <ac:picMk id="7" creationId="{6B78CE01-9FB5-4A50-B6AC-A4BA3B657950}"/>
          </ac:picMkLst>
        </pc:picChg>
        <pc:picChg chg="add mod ord">
          <ac:chgData name="Lucy Mottram" userId="a288c417-dffd-4747-b1a7-c5443410cd9f" providerId="ADAL" clId="{EAFFD966-E4A4-4FD0-8813-6CC1EB81F5E6}" dt="2020-05-04T08:54:21.211" v="601" actId="962"/>
          <ac:picMkLst>
            <pc:docMk/>
            <pc:sldMk cId="3374825242" sldId="266"/>
            <ac:picMk id="9" creationId="{FB60570B-A739-4C4B-BBFB-88F17E7127FC}"/>
          </ac:picMkLst>
        </pc:picChg>
        <pc:picChg chg="add mod">
          <ac:chgData name="Lucy Mottram" userId="a288c417-dffd-4747-b1a7-c5443410cd9f" providerId="ADAL" clId="{EAFFD966-E4A4-4FD0-8813-6CC1EB81F5E6}" dt="2020-05-04T08:55:03.556" v="805" actId="962"/>
          <ac:picMkLst>
            <pc:docMk/>
            <pc:sldMk cId="3374825242" sldId="266"/>
            <ac:picMk id="12" creationId="{9BBB13C1-6053-4CFC-9488-0A05CA726CFE}"/>
          </ac:picMkLst>
        </pc:picChg>
      </pc:sldChg>
      <pc:sldChg chg="addSp delSp modSp add modAnim">
        <pc:chgData name="Lucy Mottram" userId="a288c417-dffd-4747-b1a7-c5443410cd9f" providerId="ADAL" clId="{EAFFD966-E4A4-4FD0-8813-6CC1EB81F5E6}" dt="2020-05-04T09:07:40.594" v="1144"/>
        <pc:sldMkLst>
          <pc:docMk/>
          <pc:sldMk cId="3627245335" sldId="267"/>
        </pc:sldMkLst>
        <pc:spChg chg="mod">
          <ac:chgData name="Lucy Mottram" userId="a288c417-dffd-4747-b1a7-c5443410cd9f" providerId="ADAL" clId="{EAFFD966-E4A4-4FD0-8813-6CC1EB81F5E6}" dt="2020-05-04T08:59:48.080" v="1019" actId="20577"/>
          <ac:spMkLst>
            <pc:docMk/>
            <pc:sldMk cId="3627245335" sldId="267"/>
            <ac:spMk id="2" creationId="{7583C1C3-CF44-43B3-A76C-338020940646}"/>
          </ac:spMkLst>
        </pc:spChg>
        <pc:spChg chg="del">
          <ac:chgData name="Lucy Mottram" userId="a288c417-dffd-4747-b1a7-c5443410cd9f" providerId="ADAL" clId="{EAFFD966-E4A4-4FD0-8813-6CC1EB81F5E6}" dt="2020-05-04T09:02:04.335" v="1020"/>
          <ac:spMkLst>
            <pc:docMk/>
            <pc:sldMk cId="3627245335" sldId="267"/>
            <ac:spMk id="3" creationId="{D2489C26-B2FA-4A22-A906-256255A49FEE}"/>
          </ac:spMkLst>
        </pc:spChg>
        <pc:spChg chg="add del mod">
          <ac:chgData name="Lucy Mottram" userId="a288c417-dffd-4747-b1a7-c5443410cd9f" providerId="ADAL" clId="{EAFFD966-E4A4-4FD0-8813-6CC1EB81F5E6}" dt="2020-05-04T09:05:52.257" v="1130"/>
          <ac:spMkLst>
            <pc:docMk/>
            <pc:sldMk cId="3627245335" sldId="267"/>
            <ac:spMk id="6" creationId="{F127121A-AF18-48A6-8E3A-EADF25F47FD8}"/>
          </ac:spMkLst>
        </pc:spChg>
        <pc:spChg chg="add mod">
          <ac:chgData name="Lucy Mottram" userId="a288c417-dffd-4747-b1a7-c5443410cd9f" providerId="ADAL" clId="{EAFFD966-E4A4-4FD0-8813-6CC1EB81F5E6}" dt="2020-05-04T09:06:11.104" v="1132" actId="1076"/>
          <ac:spMkLst>
            <pc:docMk/>
            <pc:sldMk cId="3627245335" sldId="267"/>
            <ac:spMk id="8" creationId="{5C4DF989-D3F6-49F2-9FDC-547E22A90210}"/>
          </ac:spMkLst>
        </pc:spChg>
        <pc:graphicFrameChg chg="add del mod modGraphic">
          <ac:chgData name="Lucy Mottram" userId="a288c417-dffd-4747-b1a7-c5443410cd9f" providerId="ADAL" clId="{EAFFD966-E4A4-4FD0-8813-6CC1EB81F5E6}" dt="2020-05-04T09:02:50.138" v="1027" actId="478"/>
          <ac:graphicFrameMkLst>
            <pc:docMk/>
            <pc:sldMk cId="3627245335" sldId="267"/>
            <ac:graphicFrameMk id="4" creationId="{F2EFEB7A-73DE-4338-807C-67A8C8EEFC64}"/>
          </ac:graphicFrameMkLst>
        </pc:graphicFrameChg>
        <pc:graphicFrameChg chg="add del modGraphic">
          <ac:chgData name="Lucy Mottram" userId="a288c417-dffd-4747-b1a7-c5443410cd9f" providerId="ADAL" clId="{EAFFD966-E4A4-4FD0-8813-6CC1EB81F5E6}" dt="2020-05-04T09:02:59.936" v="1030" actId="478"/>
          <ac:graphicFrameMkLst>
            <pc:docMk/>
            <pc:sldMk cId="3627245335" sldId="267"/>
            <ac:graphicFrameMk id="5" creationId="{BE83D7EC-18D2-4D5D-BCC9-F53172DA70A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6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1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14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01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7356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2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4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0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7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2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8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4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3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6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8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9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4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A3yCcXgbKrE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lv5LVIyjk4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xC161GvMP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43B1A-1B45-4A20-BF4F-2E7660CF7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Shared Responsibilities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5EF93-6A9B-46CE-911D-F65083616D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Looking after our Wonderful World</a:t>
            </a:r>
          </a:p>
          <a:p>
            <a:endParaRPr lang="en-GB" dirty="0"/>
          </a:p>
          <a:p>
            <a:r>
              <a:rPr lang="en-GB" dirty="0"/>
              <a:t>PSHE Lesson KS2/KS3</a:t>
            </a:r>
          </a:p>
        </p:txBody>
      </p:sp>
    </p:spTree>
    <p:extLst>
      <p:ext uri="{BB962C8B-B14F-4D97-AF65-F5344CB8AC3E}">
        <p14:creationId xmlns:p14="http://schemas.microsoft.com/office/powerpoint/2010/main" val="233584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C096C3A2-574C-487E-844F-D87A099C9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2D8F4-892F-498B-8C5F-891B4346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385D43"/>
                </a:solidFill>
              </a:rPr>
              <a:t>Environmental Issues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E3B247-452D-4485-A4E6-1A70C87A5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85D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Content Placeholder 11" descr="Forest remains burining after agricultural clearance&#10;&#10;Description automatically generated">
            <a:extLst>
              <a:ext uri="{FF2B5EF4-FFF2-40B4-BE49-F238E27FC236}">
                <a16:creationId xmlns:a16="http://schemas.microsoft.com/office/drawing/2014/main" id="{9BBB13C1-6053-4CFC-9488-0A05CA726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288" y="2813815"/>
            <a:ext cx="3649662" cy="2398769"/>
          </a:xfrm>
        </p:spPr>
      </p:pic>
      <p:pic>
        <p:nvPicPr>
          <p:cNvPr id="5" name="Content Placeholder 4" descr="Fish lying dead on beach in the Amazon after mining dam bursts">
            <a:extLst>
              <a:ext uri="{FF2B5EF4-FFF2-40B4-BE49-F238E27FC236}">
                <a16:creationId xmlns:a16="http://schemas.microsoft.com/office/drawing/2014/main" id="{342C4C10-3306-4817-B788-6A05F9371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7" r="11881" b="-2"/>
          <a:stretch/>
        </p:blipFill>
        <p:spPr>
          <a:xfrm>
            <a:off x="4654295" y="741725"/>
            <a:ext cx="3360173" cy="2342664"/>
          </a:xfrm>
          <a:prstGeom prst="rect">
            <a:avLst/>
          </a:prstGeom>
        </p:spPr>
      </p:pic>
      <p:pic>
        <p:nvPicPr>
          <p:cNvPr id="7" name="Picture 6" descr="A pile of plastic waste washed up on a beach&#10;&#10;Description automatically generated">
            <a:extLst>
              <a:ext uri="{FF2B5EF4-FFF2-40B4-BE49-F238E27FC236}">
                <a16:creationId xmlns:a16="http://schemas.microsoft.com/office/drawing/2014/main" id="{6B78CE01-9FB5-4A50-B6AC-A4BA3B6579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2" r="8506" b="-2"/>
          <a:stretch/>
        </p:blipFill>
        <p:spPr>
          <a:xfrm>
            <a:off x="4654295" y="3448543"/>
            <a:ext cx="3360173" cy="2342663"/>
          </a:xfrm>
          <a:prstGeom prst="rect">
            <a:avLst/>
          </a:prstGeom>
        </p:spPr>
      </p:pic>
      <p:pic>
        <p:nvPicPr>
          <p:cNvPr id="9" name="Content Placeholder 8" descr="Pollution from factories&#10;&#10;Description automatically generated">
            <a:extLst>
              <a:ext uri="{FF2B5EF4-FFF2-40B4-BE49-F238E27FC236}">
                <a16:creationId xmlns:a16="http://schemas.microsoft.com/office/drawing/2014/main" id="{FB60570B-A739-4C4B-BBFB-88F17E712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194" y="2129166"/>
            <a:ext cx="3394926" cy="2274600"/>
          </a:xfrm>
          <a:prstGeom prst="rect">
            <a:avLst/>
          </a:prstGeom>
        </p:spPr>
      </p:pic>
      <p:sp>
        <p:nvSpPr>
          <p:cNvPr id="20" name="Freeform 11">
            <a:extLst>
              <a:ext uri="{FF2B5EF4-FFF2-40B4-BE49-F238E27FC236}">
                <a16:creationId xmlns:a16="http://schemas.microsoft.com/office/drawing/2014/main" id="{9E41DCD8-A9E0-41E5-9032-FF0D25B5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3E6A84-D2CD-4DED-AC33-8A5285F56009}"/>
              </a:ext>
            </a:extLst>
          </p:cNvPr>
          <p:cNvSpPr txBox="1"/>
          <p:nvPr/>
        </p:nvSpPr>
        <p:spPr>
          <a:xfrm>
            <a:off x="4654295" y="3084389"/>
            <a:ext cx="3649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Fish dead after mining accident in Amazon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D03734-F245-4BFB-BFB2-61DD81894C94}"/>
              </a:ext>
            </a:extLst>
          </p:cNvPr>
          <p:cNvSpPr txBox="1"/>
          <p:nvPr/>
        </p:nvSpPr>
        <p:spPr>
          <a:xfrm>
            <a:off x="8178194" y="4403766"/>
            <a:ext cx="364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Pollution and greenhouse gas emissions from heavy industry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F54F3B-C6B6-4C77-90CB-7F6D7522C0BB}"/>
              </a:ext>
            </a:extLst>
          </p:cNvPr>
          <p:cNvSpPr txBox="1"/>
          <p:nvPr/>
        </p:nvSpPr>
        <p:spPr>
          <a:xfrm>
            <a:off x="4654295" y="5839276"/>
            <a:ext cx="3649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Plastic pollution washed up on beach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889BC2-FE1E-46A5-A7E9-4210BA102CC8}"/>
              </a:ext>
            </a:extLst>
          </p:cNvPr>
          <p:cNvSpPr txBox="1"/>
          <p:nvPr/>
        </p:nvSpPr>
        <p:spPr>
          <a:xfrm>
            <a:off x="593756" y="5239539"/>
            <a:ext cx="3649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Deforestation in Amazon rainforest</a:t>
            </a:r>
          </a:p>
        </p:txBody>
      </p:sp>
    </p:spTree>
    <p:extLst>
      <p:ext uri="{BB962C8B-B14F-4D97-AF65-F5344CB8AC3E}">
        <p14:creationId xmlns:p14="http://schemas.microsoft.com/office/powerpoint/2010/main" val="337482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C1C3-CF44-43B3-A76C-33802094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questions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4DF989-D3F6-49F2-9FDC-547E22A90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598" y="1820683"/>
            <a:ext cx="8915400" cy="420710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is Shared Responsibility? </a:t>
            </a:r>
          </a:p>
          <a:p>
            <a:r>
              <a:rPr lang="en-GB" dirty="0"/>
              <a:t>What do you have shared responsibility for?</a:t>
            </a:r>
          </a:p>
          <a:p>
            <a:r>
              <a:rPr lang="en-GB" dirty="0"/>
              <a:t>Why is it important?</a:t>
            </a:r>
          </a:p>
          <a:p>
            <a:r>
              <a:rPr lang="en-GB" dirty="0"/>
              <a:t>Do we all share responsibility for looking after: our classroom, our school, our </a:t>
            </a:r>
            <a:r>
              <a:rPr lang="en-GB" dirty="0">
                <a:solidFill>
                  <a:schemeClr val="accent1"/>
                </a:solidFill>
              </a:rPr>
              <a:t>world? 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altLang="en-US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Which places do you care about?  </a:t>
            </a:r>
          </a:p>
          <a:p>
            <a:r>
              <a:rPr lang="en-GB" dirty="0">
                <a:solidFill>
                  <a:schemeClr val="accent1"/>
                </a:solidFill>
              </a:rPr>
              <a:t>Who looks after them?</a:t>
            </a:r>
          </a:p>
          <a:p>
            <a:endParaRPr lang="en-GB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>
                <a:solidFill>
                  <a:schemeClr val="accent1"/>
                </a:solidFill>
                <a:ea typeface="Times New Roman" panose="02020603050405020304" pitchFamily="18" charset="0"/>
              </a:rPr>
              <a:t>Explain The Tragedy of the Commons…</a:t>
            </a:r>
          </a:p>
          <a:p>
            <a:r>
              <a:rPr lang="en-GB" dirty="0">
                <a:solidFill>
                  <a:schemeClr val="accent1"/>
                </a:solidFill>
                <a:ea typeface="Times New Roman" panose="02020603050405020304" pitchFamily="18" charset="0"/>
              </a:rPr>
              <a:t>What are the solutions?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2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E2B4B6-1A5B-46CC-B6BE-419AE22F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are lucky to live in such a beautiful place!</a:t>
            </a:r>
          </a:p>
        </p:txBody>
      </p:sp>
      <p:pic>
        <p:nvPicPr>
          <p:cNvPr id="8" name="Picture Placeholder 7" descr="A large green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F3F67A82-5080-416F-99C0-7720DA4358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013" b="13013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030052-DB94-43A0-9078-B679B82DC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Music: It’s a Wonderful World</a:t>
            </a:r>
          </a:p>
        </p:txBody>
      </p:sp>
      <p:pic>
        <p:nvPicPr>
          <p:cNvPr id="2" name="Online Media 1" title="Louis Armstrong - What A Wonderful World (Lyrics)">
            <a:hlinkClick r:id="" action="ppaction://media"/>
            <a:extLst>
              <a:ext uri="{FF2B5EF4-FFF2-40B4-BE49-F238E27FC236}">
                <a16:creationId xmlns:a16="http://schemas.microsoft.com/office/drawing/2014/main" id="{217F35F5-3FD2-423B-9EC0-B1F2715AF5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26056" y="5194576"/>
            <a:ext cx="1778556" cy="13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a rock&#10;&#10;Description automatically generated">
            <a:extLst>
              <a:ext uri="{FF2B5EF4-FFF2-40B4-BE49-F238E27FC236}">
                <a16:creationId xmlns:a16="http://schemas.microsoft.com/office/drawing/2014/main" id="{97F5F91C-12A6-4B56-A939-FE3822F863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570" b="11570"/>
          <a:stretch>
            <a:fillRect/>
          </a:stretch>
        </p:blipFill>
        <p:spPr>
          <a:xfrm>
            <a:off x="1642770" y="710466"/>
            <a:ext cx="9861841" cy="426420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56ACF-2621-4DA9-A60B-74FB077F4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Dartmoor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76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sunset over some water&#10;&#10;Description automatically generated">
            <a:extLst>
              <a:ext uri="{FF2B5EF4-FFF2-40B4-BE49-F238E27FC236}">
                <a16:creationId xmlns:a16="http://schemas.microsoft.com/office/drawing/2014/main" id="{72BD7BB2-E93B-429F-B231-521A05B78D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178" b="21178"/>
          <a:stretch>
            <a:fillRect/>
          </a:stretch>
        </p:blipFill>
        <p:spPr>
          <a:xfrm rot="10800000">
            <a:off x="2001707" y="634999"/>
            <a:ext cx="9502906" cy="4537075"/>
          </a:xfr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A42F571-DE5C-473D-BC11-288C5FDDE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/>
          <a:lstStyle/>
          <a:p>
            <a:r>
              <a:rPr lang="en-GB" dirty="0"/>
              <a:t>Lyme Regis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89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large body of water&#10;&#10;Description automatically generated">
            <a:extLst>
              <a:ext uri="{FF2B5EF4-FFF2-40B4-BE49-F238E27FC236}">
                <a16:creationId xmlns:a16="http://schemas.microsoft.com/office/drawing/2014/main" id="{5824E7F8-CDC2-489A-AE84-D011C5AB46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058" b="21058"/>
          <a:stretch>
            <a:fillRect/>
          </a:stretch>
        </p:blipFill>
        <p:spPr/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4D9F662-F7C6-4432-9971-7F31130AA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/>
          <a:lstStyle/>
          <a:p>
            <a:r>
              <a:rPr lang="en-GB" dirty="0"/>
              <a:t>The Exe Estuary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3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large body of water&#10;&#10;Description automatically generated">
            <a:extLst>
              <a:ext uri="{FF2B5EF4-FFF2-40B4-BE49-F238E27FC236}">
                <a16:creationId xmlns:a16="http://schemas.microsoft.com/office/drawing/2014/main" id="{283C58A4-FB3E-4877-B51B-85FC1452D3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178" b="21178"/>
          <a:stretch>
            <a:fillRect/>
          </a:stretch>
        </p:blipFill>
        <p:spPr>
          <a:xfrm rot="10800000">
            <a:off x="2589213" y="635000"/>
            <a:ext cx="8915400" cy="38544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70A27-5577-46FA-B44D-8464347A1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The Torridge River</a:t>
            </a:r>
          </a:p>
        </p:txBody>
      </p:sp>
    </p:spTree>
    <p:extLst>
      <p:ext uri="{BB962C8B-B14F-4D97-AF65-F5344CB8AC3E}">
        <p14:creationId xmlns:p14="http://schemas.microsoft.com/office/powerpoint/2010/main" val="198940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843F5D-3D45-4D41-BBCE-DB19B9B5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We are all responsible for keeping it beautiful!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Fill in this table…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D449E6-AAF5-46C1-B9BA-BE629B38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1969476"/>
            <a:ext cx="3992732" cy="576262"/>
          </a:xfrm>
        </p:spPr>
        <p:txBody>
          <a:bodyPr/>
          <a:lstStyle/>
          <a:p>
            <a:r>
              <a:rPr lang="en-GB" dirty="0"/>
              <a:t>Places we love: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58214E-808D-4418-AAB9-C8B592A13F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The beach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014B2D-F7EE-4C12-A782-5429A0EB5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66957" y="1913153"/>
            <a:ext cx="4233854" cy="576262"/>
          </a:xfrm>
        </p:spPr>
        <p:txBody>
          <a:bodyPr/>
          <a:lstStyle/>
          <a:p>
            <a:r>
              <a:rPr lang="en-GB" dirty="0"/>
              <a:t>Places we would like to go: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AC7494-1D33-4E0E-A446-B345C38BB7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Fiji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52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F5F5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C6167D-8527-4200-A190-F6CCD6B55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 the video:</a:t>
            </a:r>
          </a:p>
        </p:txBody>
      </p:sp>
      <p:pic>
        <p:nvPicPr>
          <p:cNvPr id="9" name="Online Media 8" title="Saving Nature With Behavioral Science | Erik Thulin | TEDxCambridgeSalon">
            <a:hlinkClick r:id="" action="ppaction://media"/>
            <a:extLst>
              <a:ext uri="{FF2B5EF4-FFF2-40B4-BE49-F238E27FC236}">
                <a16:creationId xmlns:a16="http://schemas.microsoft.com/office/drawing/2014/main" id="{005C42CE-93ED-40A6-A56C-35898BA7DBA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2925" y="1502229"/>
            <a:ext cx="8933958" cy="50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3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2AE5-5BE5-44DC-A44E-DC53E9FF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Tragedy of the Commons</a:t>
            </a:r>
          </a:p>
        </p:txBody>
      </p:sp>
      <p:pic>
        <p:nvPicPr>
          <p:cNvPr id="4" name="Online Media 3" title="What is the tragedy of the commons? - Nicholas Amendolare">
            <a:hlinkClick r:id="" action="ppaction://media"/>
            <a:extLst>
              <a:ext uri="{FF2B5EF4-FFF2-40B4-BE49-F238E27FC236}">
                <a16:creationId xmlns:a16="http://schemas.microsoft.com/office/drawing/2014/main" id="{027B3197-70E1-4C05-A8A6-FF214603B40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2925" y="1480457"/>
            <a:ext cx="8972663" cy="50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8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28DE8C2D1754C838FDF22D025DA57" ma:contentTypeVersion="11" ma:contentTypeDescription="Create a new document." ma:contentTypeScope="" ma:versionID="ba2b2d5e0d466c812b478c74c2b88dbe">
  <xsd:schema xmlns:xsd="http://www.w3.org/2001/XMLSchema" xmlns:xs="http://www.w3.org/2001/XMLSchema" xmlns:p="http://schemas.microsoft.com/office/2006/metadata/properties" xmlns:ns3="ec307a91-5140-4d88-a762-09248cc44246" xmlns:ns4="7d1330eb-cbfd-4a71-9af3-878fc2a2384f" targetNamespace="http://schemas.microsoft.com/office/2006/metadata/properties" ma:root="true" ma:fieldsID="3f5bf1663bda43fc029d4ff33583a630" ns3:_="" ns4:_="">
    <xsd:import namespace="ec307a91-5140-4d88-a762-09248cc44246"/>
    <xsd:import namespace="7d1330eb-cbfd-4a71-9af3-878fc2a238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07a91-5140-4d88-a762-09248cc442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330eb-cbfd-4a71-9af3-878fc2a23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964771-BA5F-4B9A-BC3C-D0FD77F6C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307a91-5140-4d88-a762-09248cc44246"/>
    <ds:schemaRef ds:uri="7d1330eb-cbfd-4a71-9af3-878fc2a238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DA19E2-6F50-4A9E-9E22-4FFDFD65F91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d1330eb-cbfd-4a71-9af3-878fc2a2384f"/>
    <ds:schemaRef ds:uri="http://purl.org/dc/dcmitype/"/>
    <ds:schemaRef ds:uri="http://schemas.microsoft.com/office/infopath/2007/PartnerControls"/>
    <ds:schemaRef ds:uri="ec307a91-5140-4d88-a762-09248cc4424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182FF3-125B-477D-93E6-9D4C7DC255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159</Words>
  <Application>Microsoft Office PowerPoint</Application>
  <PresentationFormat>Widescreen</PresentationFormat>
  <Paragraphs>33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Wisp</vt:lpstr>
      <vt:lpstr>Shared Responsibilities</vt:lpstr>
      <vt:lpstr>We are lucky to live in such a beautiful place!</vt:lpstr>
      <vt:lpstr>PowerPoint Presentation</vt:lpstr>
      <vt:lpstr>PowerPoint Presentation</vt:lpstr>
      <vt:lpstr>PowerPoint Presentation</vt:lpstr>
      <vt:lpstr>PowerPoint Presentation</vt:lpstr>
      <vt:lpstr>We are all responsible for keeping it beautiful!  Fill in this table…</vt:lpstr>
      <vt:lpstr>Watch the video:</vt:lpstr>
      <vt:lpstr>The Tragedy of the Commons</vt:lpstr>
      <vt:lpstr>Environmental Issues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Responsibilities</dc:title>
  <dc:creator>Lucy Mottram</dc:creator>
  <cp:lastModifiedBy>Lucy Mottram</cp:lastModifiedBy>
  <cp:revision>1</cp:revision>
  <dcterms:created xsi:type="dcterms:W3CDTF">2020-05-04T08:48:58Z</dcterms:created>
  <dcterms:modified xsi:type="dcterms:W3CDTF">2020-05-04T09:09:17Z</dcterms:modified>
</cp:coreProperties>
</file>