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0614" autoAdjust="0"/>
  </p:normalViewPr>
  <p:slideViewPr>
    <p:cSldViewPr>
      <p:cViewPr varScale="1">
        <p:scale>
          <a:sx n="85" d="100"/>
          <a:sy n="85" d="100"/>
        </p:scale>
        <p:origin x="-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EEC8F-FBC2-4237-9613-101DF514B565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AE84-CD5E-4033-82E6-DC996C64C9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8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Questions for</a:t>
            </a:r>
            <a:r>
              <a:rPr lang="en-US" sz="1200" baseline="0" dirty="0" smtClean="0"/>
              <a:t> the Slam game. Read out the questions and ask pupils to select the correct answer from the slide above:</a:t>
            </a:r>
          </a:p>
          <a:p>
            <a:r>
              <a:rPr lang="en-US" sz="1200" dirty="0" smtClean="0"/>
              <a:t>What is plastic made from? Oil</a:t>
            </a:r>
            <a:endParaRPr lang="en-GB" sz="1200" dirty="0" smtClean="0"/>
          </a:p>
          <a:p>
            <a:r>
              <a:rPr lang="en-US" sz="1200" dirty="0" smtClean="0"/>
              <a:t>Which country extracts the most oil? Russia</a:t>
            </a:r>
          </a:p>
          <a:p>
            <a:r>
              <a:rPr lang="en-US" sz="1200" dirty="0" smtClean="0"/>
              <a:t>Approximately</a:t>
            </a:r>
            <a:r>
              <a:rPr lang="en-US" sz="1200" baseline="0" dirty="0" smtClean="0"/>
              <a:t> h</a:t>
            </a:r>
            <a:r>
              <a:rPr lang="en-US" sz="1200" dirty="0" smtClean="0"/>
              <a:t>ow many years of oil do we have left?</a:t>
            </a:r>
            <a:r>
              <a:rPr lang="en-US" sz="1200" baseline="0" dirty="0" smtClean="0"/>
              <a:t> 50 years</a:t>
            </a:r>
            <a:endParaRPr lang="en-GB" sz="1200" dirty="0" smtClean="0"/>
          </a:p>
          <a:p>
            <a:r>
              <a:rPr lang="en-US" sz="1200" dirty="0" smtClean="0"/>
              <a:t>What is the name of the place where oil is separated into different parts? Refinery </a:t>
            </a:r>
            <a:endParaRPr lang="en-GB" sz="1200" dirty="0" smtClean="0"/>
          </a:p>
          <a:p>
            <a:r>
              <a:rPr lang="en-US" sz="1200" dirty="0" smtClean="0"/>
              <a:t>What % of the world’s oil is used to make plastics?  7%</a:t>
            </a:r>
            <a:endParaRPr lang="en-GB" sz="1200" dirty="0" smtClean="0"/>
          </a:p>
          <a:p>
            <a:r>
              <a:rPr lang="en-US" sz="1200" dirty="0" smtClean="0"/>
              <a:t>Which word describes a material which we </a:t>
            </a:r>
            <a:r>
              <a:rPr lang="en-US" sz="1200" smtClean="0"/>
              <a:t>can see through</a:t>
            </a:r>
            <a:r>
              <a:rPr lang="en-US" sz="1200" dirty="0" smtClean="0"/>
              <a:t>? Transparent</a:t>
            </a:r>
          </a:p>
          <a:p>
            <a:r>
              <a:rPr lang="en-US" sz="1200" dirty="0" smtClean="0"/>
              <a:t> How many plastic bags are used every minute around the world? 1 million</a:t>
            </a:r>
          </a:p>
          <a:p>
            <a:r>
              <a:rPr lang="en-US" sz="1200" dirty="0" smtClean="0"/>
              <a:t>When was the first plastic created? 1855</a:t>
            </a:r>
          </a:p>
          <a:p>
            <a:r>
              <a:rPr lang="en-US" sz="1200" dirty="0" smtClean="0"/>
              <a:t>How many barrels of oil does Russia produce</a:t>
            </a:r>
            <a:r>
              <a:rPr lang="en-US" sz="1200" baseline="0" dirty="0" smtClean="0"/>
              <a:t> each day? 10 million</a:t>
            </a:r>
          </a:p>
          <a:p>
            <a:r>
              <a:rPr lang="en-US" sz="1200" baseline="0" dirty="0" smtClean="0"/>
              <a:t>What do we call a resource which will one day run out? Finite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AE84-CD5E-4033-82E6-DC996C64C95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 descr="Colour PRIMARY banner JPE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9801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ight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6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0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E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2096021"/>
            <a:ext cx="4648200" cy="44571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19300" y="3810000"/>
            <a:ext cx="5105400" cy="1752600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Arial Rounded MT Bold" pitchFamily="34" charset="0"/>
              </a:rPr>
              <a:t>Plastics PowerPoint for lessons 1 and 2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Material World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81000"/>
            <a:ext cx="8839200" cy="639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Properties of plastics – example table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90601"/>
          <a:ext cx="8382000" cy="555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2057400"/>
                <a:gridCol w="2438400"/>
                <a:gridCol w="1143000"/>
              </a:tblGrid>
              <a:tr h="76199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Object 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What</a:t>
                      </a:r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 is it used for?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What</a:t>
                      </a:r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 properties does it have?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How do these make it useful for its job?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Symbol (if any)?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10637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Water bottle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Containing water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transparent 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light 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The</a:t>
                      </a:r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 liquid inside can be seen.</a:t>
                      </a:r>
                    </a:p>
                    <a:p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It is light and easy to transport.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Rounded MT Bold" pitchFamily="34" charset="0"/>
                        </a:rPr>
                        <a:t>1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112836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Toothbrush  bristles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Cleaning teeth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light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flexible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non absorbent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smtClean="0">
                          <a:latin typeface="Arial Rounded MT Bold" pitchFamily="34" charset="0"/>
                        </a:rPr>
                        <a:t>They bend so they doesn’t hurt teeth.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smtClean="0">
                          <a:latin typeface="Arial Rounded MT Bold" pitchFamily="34" charset="0"/>
                        </a:rPr>
                        <a:t>The brush is light so it’s easy to use.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Rounded MT Bold" pitchFamily="34" charset="0"/>
                        </a:rPr>
                        <a:t>2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25418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Saucepan</a:t>
                      </a:r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 handle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Holding a pan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hard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rigid 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non-conductive of heat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opaque</a:t>
                      </a:r>
                    </a:p>
                    <a:p>
                      <a:r>
                        <a:rPr lang="en-GB" sz="1600" dirty="0" smtClean="0">
                          <a:latin typeface="Arial Rounded MT Bold" pitchFamily="34" charset="0"/>
                        </a:rPr>
                        <a:t>non absorbent</a:t>
                      </a:r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smtClean="0">
                          <a:latin typeface="Arial Rounded MT Bold" pitchFamily="34" charset="0"/>
                        </a:rPr>
                        <a:t>It doesn’t bend so it supports the weight of the saucepan.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smtClean="0">
                          <a:latin typeface="Arial Rounded MT Bold" pitchFamily="34" charset="0"/>
                        </a:rPr>
                        <a:t>It doesn’t get hot so  you can hold a hot saucepan.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smtClean="0">
                          <a:latin typeface="Arial Rounded MT Bold" pitchFamily="34" charset="0"/>
                        </a:rPr>
                        <a:t>It doesn’t absorb water so it’s easy to clean.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itchFamily="34" charset="0"/>
              </a:rPr>
              <a:t>oil</a:t>
            </a: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05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Russia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refinery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438400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7%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505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1 million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429000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transparent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1855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638800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10 million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362200"/>
            <a:ext cx="131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finite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41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50 years</a:t>
            </a:r>
            <a:endParaRPr lang="en-GB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28" r="3030"/>
          <a:stretch>
            <a:fillRect/>
          </a:stretch>
        </p:blipFill>
        <p:spPr>
          <a:xfrm>
            <a:off x="381000" y="990600"/>
            <a:ext cx="2438400" cy="2895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95600" y="1179255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Every year 640,000 tonnes of waste material from fishing is discarded in the ocean globally. </a:t>
            </a:r>
          </a:p>
          <a:p>
            <a:endParaRPr lang="en-GB" sz="1600" dirty="0" smtClean="0">
              <a:latin typeface="Arial Rounded MT Bold" pitchFamily="34" charset="0"/>
            </a:endParaRPr>
          </a:p>
          <a:p>
            <a:r>
              <a:rPr lang="en-GB" sz="1600" dirty="0" smtClean="0">
                <a:latin typeface="Arial Rounded MT Bold" pitchFamily="34" charset="0"/>
              </a:rPr>
              <a:t>Discarded nets float in the water trapping and killing marine wildlife and affecting the livelihoods of local fishermen.</a:t>
            </a:r>
            <a:endParaRPr lang="en-GB" sz="1600" dirty="0">
              <a:latin typeface="Arial Rounded MT Bold" pitchFamily="34" charset="0"/>
            </a:endParaRPr>
          </a:p>
        </p:txBody>
      </p:sp>
      <p:pic>
        <p:nvPicPr>
          <p:cNvPr id="6" name="Picture 5" descr="boy_on_net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0" b="8824"/>
          <a:stretch/>
        </p:blipFill>
        <p:spPr>
          <a:xfrm>
            <a:off x="5715000" y="1143000"/>
            <a:ext cx="3116707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24400" y="375142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On one island in the Philippines, local people, often unemployed women, collect and clean the nets when the fishermen can no longer use them.  </a:t>
            </a:r>
            <a:endParaRPr lang="en-GB" sz="1600" dirty="0">
              <a:latin typeface="Arial Rounded MT Bol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191000"/>
            <a:ext cx="4267200" cy="23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483114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A company called Interface buy the nets and transform them into recycled yarn and then carpet tiles.</a:t>
            </a:r>
          </a:p>
          <a:p>
            <a:endParaRPr lang="en-GB" sz="1600" dirty="0" smtClean="0">
              <a:latin typeface="Arial Rounded MT Bold" pitchFamily="34" charset="0"/>
            </a:endParaRPr>
          </a:p>
          <a:p>
            <a:r>
              <a:rPr lang="en-GB" sz="1600" b="1" dirty="0" smtClean="0">
                <a:latin typeface="Arial Rounded MT Bold" pitchFamily="34" charset="0"/>
              </a:rPr>
              <a:t>Almost 67 tonnes of nets have </a:t>
            </a:r>
          </a:p>
          <a:p>
            <a:r>
              <a:rPr lang="en-GB" sz="1600" b="1" dirty="0" smtClean="0">
                <a:latin typeface="Arial Rounded MT Bold" pitchFamily="34" charset="0"/>
              </a:rPr>
              <a:t>been recycled so far.</a:t>
            </a:r>
            <a:endParaRPr lang="en-GB" sz="1600" b="1" dirty="0"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04800"/>
            <a:ext cx="8839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latin typeface="Arial Rounded MT Bold" pitchFamily="34" charset="0"/>
                <a:ea typeface="+mj-ea"/>
                <a:cs typeface="+mj-cs"/>
              </a:rPr>
              <a:t>Fishing nets to carpet tiles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"/>
          <a:stretch>
            <a:fillRect/>
          </a:stretch>
        </p:blipFill>
        <p:spPr>
          <a:xfrm>
            <a:off x="6833336" y="1219200"/>
            <a:ext cx="1884453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10973" r="5469" b="19126"/>
          <a:stretch>
            <a:fillRect/>
          </a:stretch>
        </p:blipFill>
        <p:spPr>
          <a:xfrm>
            <a:off x="457200" y="1219199"/>
            <a:ext cx="2455676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114800"/>
            <a:ext cx="3739964" cy="2387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Selling used fishing nets for recycling has given local people extra income to provide for their families. This means they can buy school books for their children, for example. </a:t>
            </a:r>
            <a:endParaRPr lang="en-GB" sz="16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562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Wildlife benefits by having less dangerous marine litter from discarded nets. </a:t>
            </a:r>
            <a:endParaRPr lang="en-GB" sz="1600" dirty="0"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04800"/>
            <a:ext cx="8839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latin typeface="Arial Rounded MT Bold" pitchFamily="34" charset="0"/>
                <a:ea typeface="+mj-ea"/>
                <a:cs typeface="+mj-cs"/>
              </a:rPr>
              <a:t>Benefits to people and wildlife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114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Rounded MT Bold" pitchFamily="34" charset="0"/>
              </a:rPr>
              <a:t>Fishermen benefit  from the recycling project because there are fewer  old fishing nets floating in the sea and getting tangled in boats’ engines. </a:t>
            </a:r>
            <a:endParaRPr lang="en-GB" sz="16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468</Words>
  <Application>Microsoft Office PowerPoint</Application>
  <PresentationFormat>On-screen Show (4:3)</PresentationFormat>
  <Paragraphs>69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Properties of plastics – example table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 session 3 &amp; 5</dc:title>
  <dc:creator>Demelza Annison</dc:creator>
  <cp:lastModifiedBy>Heidi Diepold</cp:lastModifiedBy>
  <cp:revision>97</cp:revision>
  <dcterms:created xsi:type="dcterms:W3CDTF">2006-08-16T00:00:00Z</dcterms:created>
  <dcterms:modified xsi:type="dcterms:W3CDTF">2015-11-06T11:31:03Z</dcterms:modified>
</cp:coreProperties>
</file>