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Mottram" userId="a288c417-dffd-4747-b1a7-c5443410cd9f" providerId="ADAL" clId="{9B56FA40-BA13-4922-9955-F69A625D588E}"/>
    <pc:docChg chg="delSld">
      <pc:chgData name="Lucy Mottram" userId="a288c417-dffd-4747-b1a7-c5443410cd9f" providerId="ADAL" clId="{9B56FA40-BA13-4922-9955-F69A625D588E}" dt="2022-12-05T15:28:07.500" v="1" actId="47"/>
      <pc:docMkLst>
        <pc:docMk/>
      </pc:docMkLst>
      <pc:sldChg chg="del">
        <pc:chgData name="Lucy Mottram" userId="a288c417-dffd-4747-b1a7-c5443410cd9f" providerId="ADAL" clId="{9B56FA40-BA13-4922-9955-F69A625D588E}" dt="2022-12-05T15:27:59.627" v="0" actId="47"/>
        <pc:sldMkLst>
          <pc:docMk/>
          <pc:sldMk cId="3228919573" sldId="258"/>
        </pc:sldMkLst>
      </pc:sldChg>
      <pc:sldChg chg="del">
        <pc:chgData name="Lucy Mottram" userId="a288c417-dffd-4747-b1a7-c5443410cd9f" providerId="ADAL" clId="{9B56FA40-BA13-4922-9955-F69A625D588E}" dt="2022-12-05T15:28:07.500" v="1" actId="47"/>
        <pc:sldMkLst>
          <pc:docMk/>
          <pc:sldMk cId="396555212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B6E2AACA-BCB5-3F89-0140-710AA402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075B8-BBB1-4A62-BEB3-F2378EE26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3" y="2244909"/>
            <a:ext cx="4693473" cy="3954040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Our school trip to an efw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14369-FFE1-4878-B0B4-CF9D0709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659052"/>
            <a:ext cx="5819775" cy="670945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[Name of class and date go here]</a:t>
            </a:r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CF21E961-84CE-44BE-8EC0-A7E9C5232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8" y="172762"/>
            <a:ext cx="4726964" cy="9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uilding with a road in front of it&#10;&#10;Description automatically generated with low confidence">
            <a:extLst>
              <a:ext uri="{FF2B5EF4-FFF2-40B4-BE49-F238E27FC236}">
                <a16:creationId xmlns:a16="http://schemas.microsoft.com/office/drawing/2014/main" id="{FA834C86-39F4-4B2C-8AC8-34EBA047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CC33A-CB57-4CFF-A063-C4AB8982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244909"/>
            <a:ext cx="4693473" cy="395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Exeter Energy from waste plant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4D60D685-05B3-4CC7-88E2-5DE688DC5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8" y="172762"/>
            <a:ext cx="4726964" cy="9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7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113FB-188E-482F-A2F1-DD4F515E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GB" cap="none" dirty="0"/>
              <a:t>What does an EfW do?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1196F7F-9C54-47FA-B61B-D276B71B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3481313"/>
            <a:ext cx="3398089" cy="6966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57F4F-E9B6-4A8C-B052-5B876849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971" y="1906418"/>
            <a:ext cx="6693941" cy="39231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They burn rubbish to make energy (electricity and heat)</a:t>
            </a:r>
          </a:p>
          <a:p>
            <a:r>
              <a:rPr lang="en-GB" dirty="0"/>
              <a:t>They are better than landfill sites as a way of getting rid of our rubbish</a:t>
            </a:r>
          </a:p>
          <a:p>
            <a:r>
              <a:rPr lang="en-GB" dirty="0"/>
              <a:t>They power homes and businesses</a:t>
            </a:r>
          </a:p>
          <a:p>
            <a:r>
              <a:rPr lang="en-GB" dirty="0"/>
              <a:t>They are on all year round, 24 hours a day, 7 days a week</a:t>
            </a:r>
          </a:p>
          <a:p>
            <a:r>
              <a:rPr lang="en-GB" dirty="0"/>
              <a:t>The bottom ash from the fire is recycled into aggregate for road-building</a:t>
            </a:r>
          </a:p>
          <a:p>
            <a:r>
              <a:rPr lang="en-GB" dirty="0"/>
              <a:t>The gases from the fire are scrubbed clean before they go out of the flue stack (chimney)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274FB-9524-41F1-BE97-A725EE7D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4557"/>
            <a:ext cx="10872665" cy="705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none" dirty="0"/>
              <a:t>We learnt about the EfW process (Exeter)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96F9511-1E30-4D66-9095-6E509B130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15250"/>
            <a:ext cx="10591800" cy="341585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683D7EB-C064-45F4-A7E7-6C83A8D05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1" y="6054437"/>
            <a:ext cx="3398089" cy="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1A2A-728A-40D1-8151-44C31401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Three 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2411-00E8-4F9D-8AAA-AA50B0B0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Reduce</a:t>
            </a:r>
          </a:p>
          <a:p>
            <a:r>
              <a:rPr lang="en-GB" dirty="0"/>
              <a:t>Reuse</a:t>
            </a:r>
          </a:p>
          <a:p>
            <a:r>
              <a:rPr lang="en-GB" dirty="0"/>
              <a:t>Recycle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F12513-79BD-45E1-AC16-928B5273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5239295"/>
            <a:ext cx="3398089" cy="696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22CD1-97EE-48F1-9A21-240A0B0F1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4867" y="1513362"/>
            <a:ext cx="9113417" cy="38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77CF-C90A-456F-AE20-FB185BCE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enjoyed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0709-BB96-4FAF-A2DF-B4425BBB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Grabber Game</a:t>
            </a:r>
          </a:p>
          <a:p>
            <a:r>
              <a:rPr lang="en-GB" dirty="0"/>
              <a:t>Getting a pencil</a:t>
            </a:r>
          </a:p>
          <a:p>
            <a:r>
              <a:rPr lang="en-GB" dirty="0"/>
              <a:t>Seeing the fire!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7C3B6EC-A535-40D2-A5EC-0937B5A7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5239295"/>
            <a:ext cx="3398089" cy="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16BB-A1D0-4F81-98A0-387A976E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didn’t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8588-6914-4571-B2F6-A7BEC38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E.g. the smell of all that rubbish</a:t>
            </a:r>
          </a:p>
          <a:p>
            <a:r>
              <a:rPr lang="en-GB" dirty="0"/>
              <a:t>The amount of rubbish we all make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374703-B506-4B07-825E-05CE4C4A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5239295"/>
            <a:ext cx="3398089" cy="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E22B-8E3C-476B-9FB3-628CA580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E351-0359-4F63-85BC-D92CAC7EE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3 Rs – Reduce, Reuse and Recycle </a:t>
            </a:r>
          </a:p>
          <a:p>
            <a:r>
              <a:rPr lang="en-GB" dirty="0"/>
              <a:t>How much rubbish we make! (Devon has about 190,000 tones of black bin bag waste to deal with every year!)</a:t>
            </a:r>
          </a:p>
          <a:p>
            <a:r>
              <a:rPr lang="en-GB" dirty="0"/>
              <a:t>Some ways to stop making so much rubbish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32C3FA-E327-48DB-96DB-375661061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5239295"/>
            <a:ext cx="3398089" cy="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A8FEA-0F74-4F5A-B486-59B244F2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85103"/>
            <a:ext cx="8884104" cy="32695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2"/>
                </a:solidFill>
              </a:rPr>
              <a:t>The End</a:t>
            </a:r>
            <a:br>
              <a:rPr lang="en-US" sz="5400" dirty="0">
                <a:solidFill>
                  <a:schemeClr val="bg2"/>
                </a:solidFill>
              </a:rPr>
            </a:b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4BFC-EB3A-442D-B892-FE5AECAE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184470"/>
            <a:ext cx="8855529" cy="921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We really enjoyed our trip!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91C2B-BDB9-49BE-9C44-E0CFE597A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77D018-7AB9-4EF9-B1B7-34C0BA6D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5239295"/>
            <a:ext cx="3398089" cy="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831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BCEAA616945A7FB099B23E25781" ma:contentTypeVersion="18" ma:contentTypeDescription="Create a new document." ma:contentTypeScope="" ma:versionID="dc82b7cc02e46a0e59059cd87c19cd3a">
  <xsd:schema xmlns:xsd="http://www.w3.org/2001/XMLSchema" xmlns:xs="http://www.w3.org/2001/XMLSchema" xmlns:p="http://schemas.microsoft.com/office/2006/metadata/properties" xmlns:ns2="30e5ab86-4d9b-4904-aa3e-c4ff780914f9" xmlns:ns3="badf2608-c06b-4413-b9fd-5637bfd87e91" xmlns:ns4="dd989013-3695-4458-8df5-613b197d9ac2" targetNamespace="http://schemas.microsoft.com/office/2006/metadata/properties" ma:root="true" ma:fieldsID="f0a25920cff2fc73a2c515341925fe30" ns2:_="" ns3:_="" ns4:_="">
    <xsd:import namespace="30e5ab86-4d9b-4904-aa3e-c4ff780914f9"/>
    <xsd:import namespace="badf2608-c06b-4413-b9fd-5637bfd87e91"/>
    <xsd:import namespace="dd989013-3695-4458-8df5-613b197d9ac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5ab86-4d9b-4904-aa3e-c4ff780914f9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>
      <xsd:simpleType>
        <xsd:restriction base="dms:Text"/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e2b82dc-5d1b-42e3-84a1-9392513e7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2608-c06b-4413-b9fd-5637bfd87e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89013-3695-4458-8df5-613b197d9ac2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5e8bda2-0b6f-4852-a3c6-c76a4a30b8eb}" ma:internalName="TaxCatchAll" ma:showField="CatchAllData" ma:web="badf2608-c06b-4413-b9fd-5637bfd87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30e5ab86-4d9b-4904-aa3e-c4ff780914f9" xsi:nil="true"/>
    <TaxCatchAll xmlns="dd989013-3695-4458-8df5-613b197d9ac2" xsi:nil="true"/>
    <_Flow_SignoffStatus xmlns="30e5ab86-4d9b-4904-aa3e-c4ff780914f9" xsi:nil="true"/>
    <lcf76f155ced4ddcb4097134ff3c332f xmlns="30e5ab86-4d9b-4904-aa3e-c4ff780914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A16D6A-346C-48FF-BAB8-0EA1CD6FBE91}"/>
</file>

<file path=customXml/itemProps2.xml><?xml version="1.0" encoding="utf-8"?>
<ds:datastoreItem xmlns:ds="http://schemas.openxmlformats.org/officeDocument/2006/customXml" ds:itemID="{A02D2F39-B19C-4120-AE38-F380AFAAA9FD}"/>
</file>

<file path=customXml/itemProps3.xml><?xml version="1.0" encoding="utf-8"?>
<ds:datastoreItem xmlns:ds="http://schemas.openxmlformats.org/officeDocument/2006/customXml" ds:itemID="{4B127B5D-7CC1-4D7D-AE29-798E1CB8DE5B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Univers Condensed</vt:lpstr>
      <vt:lpstr>ChronicleVTI</vt:lpstr>
      <vt:lpstr>Our school trip to an efw</vt:lpstr>
      <vt:lpstr>Exeter Energy from waste plant</vt:lpstr>
      <vt:lpstr>What does an EfW do?</vt:lpstr>
      <vt:lpstr>We learnt about the EfW process (Exeter)</vt:lpstr>
      <vt:lpstr>The Three Rs</vt:lpstr>
      <vt:lpstr>Things we enjoyed</vt:lpstr>
      <vt:lpstr>Things we didn’t like</vt:lpstr>
      <vt:lpstr>Things we learnt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trip to an efw</dc:title>
  <dc:creator>Lucy Mottram</dc:creator>
  <cp:lastModifiedBy>Lucy Mottram</cp:lastModifiedBy>
  <cp:revision>2</cp:revision>
  <dcterms:created xsi:type="dcterms:W3CDTF">2022-12-05T09:57:04Z</dcterms:created>
  <dcterms:modified xsi:type="dcterms:W3CDTF">2022-12-05T15:28:08Z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0x010100B7B3EBCEAA616945A7FB099B23E25781</vt:lpwstr>
  </property>
</Properties>
</file>