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8" r:id="rId4"/>
  </p:sldMasterIdLst>
  <p:sldIdLst>
    <p:sldId id="256" r:id="rId5"/>
    <p:sldId id="257" r:id="rId6"/>
    <p:sldId id="261" r:id="rId7"/>
    <p:sldId id="260" r:id="rId8"/>
    <p:sldId id="263" r:id="rId9"/>
    <p:sldId id="264" r:id="rId10"/>
    <p:sldId id="262" r:id="rId11"/>
    <p:sldId id="265"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4067DFF8-D56A-4760-A940-798389449463}" v="6" dt="2021-02-15T15:50:23.169"/>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14" autoAdjust="0"/>
    <p:restoredTop sz="94660"/>
  </p:normalViewPr>
  <p:slideViewPr>
    <p:cSldViewPr snapToGrid="0">
      <p:cViewPr varScale="1">
        <p:scale>
          <a:sx n="82" d="100"/>
          <a:sy n="82" d="100"/>
        </p:scale>
        <p:origin x="720" y="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18" Type="http://schemas.microsoft.com/office/2015/10/relationships/revisionInfo" Target="revisionInfo.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ucy Mottram" userId="a288c417-dffd-4747-b1a7-c5443410cd9f" providerId="ADAL" clId="{4067DFF8-D56A-4760-A940-798389449463}"/>
    <pc:docChg chg="custSel modSld">
      <pc:chgData name="Lucy Mottram" userId="a288c417-dffd-4747-b1a7-c5443410cd9f" providerId="ADAL" clId="{4067DFF8-D56A-4760-A940-798389449463}" dt="2021-02-15T15:51:06.476" v="15" actId="1076"/>
      <pc:docMkLst>
        <pc:docMk/>
      </pc:docMkLst>
      <pc:sldChg chg="addSp delSp">
        <pc:chgData name="Lucy Mottram" userId="a288c417-dffd-4747-b1a7-c5443410cd9f" providerId="ADAL" clId="{4067DFF8-D56A-4760-A940-798389449463}" dt="2021-02-15T15:48:36.591" v="1"/>
        <pc:sldMkLst>
          <pc:docMk/>
          <pc:sldMk cId="238385648" sldId="261"/>
        </pc:sldMkLst>
        <pc:spChg chg="del">
          <ac:chgData name="Lucy Mottram" userId="a288c417-dffd-4747-b1a7-c5443410cd9f" providerId="ADAL" clId="{4067DFF8-D56A-4760-A940-798389449463}" dt="2021-02-15T15:48:34.355" v="0" actId="478"/>
          <ac:spMkLst>
            <pc:docMk/>
            <pc:sldMk cId="238385648" sldId="261"/>
            <ac:spMk id="4" creationId="{D3A8E33E-B285-4736-BFDC-5D341361E235}"/>
          </ac:spMkLst>
        </pc:spChg>
        <pc:picChg chg="add">
          <ac:chgData name="Lucy Mottram" userId="a288c417-dffd-4747-b1a7-c5443410cd9f" providerId="ADAL" clId="{4067DFF8-D56A-4760-A940-798389449463}" dt="2021-02-15T15:48:36.591" v="1"/>
          <ac:picMkLst>
            <pc:docMk/>
            <pc:sldMk cId="238385648" sldId="261"/>
            <ac:picMk id="6" creationId="{362590FC-8D74-4F83-8AA8-9CE3267C1968}"/>
          </ac:picMkLst>
        </pc:picChg>
      </pc:sldChg>
      <pc:sldChg chg="addSp">
        <pc:chgData name="Lucy Mottram" userId="a288c417-dffd-4747-b1a7-c5443410cd9f" providerId="ADAL" clId="{4067DFF8-D56A-4760-A940-798389449463}" dt="2021-02-15T15:49:08.656" v="6"/>
        <pc:sldMkLst>
          <pc:docMk/>
          <pc:sldMk cId="3327630952" sldId="262"/>
        </pc:sldMkLst>
        <pc:picChg chg="add">
          <ac:chgData name="Lucy Mottram" userId="a288c417-dffd-4747-b1a7-c5443410cd9f" providerId="ADAL" clId="{4067DFF8-D56A-4760-A940-798389449463}" dt="2021-02-15T15:49:08.656" v="6"/>
          <ac:picMkLst>
            <pc:docMk/>
            <pc:sldMk cId="3327630952" sldId="262"/>
            <ac:picMk id="5" creationId="{E09B06AB-F996-4EC1-8661-E4E6FD16C94F}"/>
          </ac:picMkLst>
        </pc:picChg>
      </pc:sldChg>
      <pc:sldChg chg="addSp modSp">
        <pc:chgData name="Lucy Mottram" userId="a288c417-dffd-4747-b1a7-c5443410cd9f" providerId="ADAL" clId="{4067DFF8-D56A-4760-A940-798389449463}" dt="2021-02-15T15:48:52.101" v="4" actId="14100"/>
        <pc:sldMkLst>
          <pc:docMk/>
          <pc:sldMk cId="2811432667" sldId="263"/>
        </pc:sldMkLst>
        <pc:picChg chg="add mod">
          <ac:chgData name="Lucy Mottram" userId="a288c417-dffd-4747-b1a7-c5443410cd9f" providerId="ADAL" clId="{4067DFF8-D56A-4760-A940-798389449463}" dt="2021-02-15T15:48:52.101" v="4" actId="14100"/>
          <ac:picMkLst>
            <pc:docMk/>
            <pc:sldMk cId="2811432667" sldId="263"/>
            <ac:picMk id="12" creationId="{F42718F1-FD62-43B9-9AC1-889461E1B77B}"/>
          </ac:picMkLst>
        </pc:picChg>
      </pc:sldChg>
      <pc:sldChg chg="addSp modSp">
        <pc:chgData name="Lucy Mottram" userId="a288c417-dffd-4747-b1a7-c5443410cd9f" providerId="ADAL" clId="{4067DFF8-D56A-4760-A940-798389449463}" dt="2021-02-15T15:51:06.476" v="15" actId="1076"/>
        <pc:sldMkLst>
          <pc:docMk/>
          <pc:sldMk cId="1989071361" sldId="264"/>
        </pc:sldMkLst>
        <pc:spChg chg="mod">
          <ac:chgData name="Lucy Mottram" userId="a288c417-dffd-4747-b1a7-c5443410cd9f" providerId="ADAL" clId="{4067DFF8-D56A-4760-A940-798389449463}" dt="2021-02-15T15:50:44.995" v="13" actId="1076"/>
          <ac:spMkLst>
            <pc:docMk/>
            <pc:sldMk cId="1989071361" sldId="264"/>
            <ac:spMk id="2" creationId="{0FF8AF10-2960-4220-A93B-25C2A35D68EF}"/>
          </ac:spMkLst>
        </pc:spChg>
        <pc:spChg chg="add mod">
          <ac:chgData name="Lucy Mottram" userId="a288c417-dffd-4747-b1a7-c5443410cd9f" providerId="ADAL" clId="{4067DFF8-D56A-4760-A940-798389449463}" dt="2021-02-15T15:50:49.201" v="14" actId="1076"/>
          <ac:spMkLst>
            <pc:docMk/>
            <pc:sldMk cId="1989071361" sldId="264"/>
            <ac:spMk id="3" creationId="{D9CEC082-7D76-4252-9791-A801F3EA3B5B}"/>
          </ac:spMkLst>
        </pc:spChg>
        <pc:picChg chg="mod">
          <ac:chgData name="Lucy Mottram" userId="a288c417-dffd-4747-b1a7-c5443410cd9f" providerId="ADAL" clId="{4067DFF8-D56A-4760-A940-798389449463}" dt="2021-02-15T15:50:39.522" v="12" actId="14100"/>
          <ac:picMkLst>
            <pc:docMk/>
            <pc:sldMk cId="1989071361" sldId="264"/>
            <ac:picMk id="4" creationId="{F6A8B028-6648-486B-A4F8-5E11AA1388B1}"/>
          </ac:picMkLst>
        </pc:picChg>
        <pc:picChg chg="add mod">
          <ac:chgData name="Lucy Mottram" userId="a288c417-dffd-4747-b1a7-c5443410cd9f" providerId="ADAL" clId="{4067DFF8-D56A-4760-A940-798389449463}" dt="2021-02-15T15:51:06.476" v="15" actId="1076"/>
          <ac:picMkLst>
            <pc:docMk/>
            <pc:sldMk cId="1989071361" sldId="264"/>
            <ac:picMk id="5" creationId="{2BC6D7E5-7B05-41CC-B3A0-80AE030CDB3D}"/>
          </ac:picMkLst>
        </pc:picChg>
      </pc:sldChg>
      <pc:sldChg chg="addSp">
        <pc:chgData name="Lucy Mottram" userId="a288c417-dffd-4747-b1a7-c5443410cd9f" providerId="ADAL" clId="{4067DFF8-D56A-4760-A940-798389449463}" dt="2021-02-15T15:49:11.091" v="7"/>
        <pc:sldMkLst>
          <pc:docMk/>
          <pc:sldMk cId="2055866149" sldId="265"/>
        </pc:sldMkLst>
        <pc:picChg chg="add">
          <ac:chgData name="Lucy Mottram" userId="a288c417-dffd-4747-b1a7-c5443410cd9f" providerId="ADAL" clId="{4067DFF8-D56A-4760-A940-798389449463}" dt="2021-02-15T15:49:11.091" v="7"/>
          <ac:picMkLst>
            <pc:docMk/>
            <pc:sldMk cId="2055866149" sldId="265"/>
            <ac:picMk id="4" creationId="{4EA2EDC4-6507-4A77-8B47-417672A6D1BD}"/>
          </ac:picMkLst>
        </pc:picChg>
      </pc:sldChg>
    </pc:docChg>
  </pc:docChgLst>
</pc:chgInfo>
</file>

<file path=ppt/diagrams/_rels/data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_rels/drawing1.xml.rels><?xml version="1.0" encoding="UTF-8" standalone="yes"?>
<Relationships xmlns="http://schemas.openxmlformats.org/package/2006/relationships"><Relationship Id="rId8" Type="http://schemas.openxmlformats.org/officeDocument/2006/relationships/image" Target="../media/image15.svg"/><Relationship Id="rId3" Type="http://schemas.openxmlformats.org/officeDocument/2006/relationships/image" Target="../media/image10.png"/><Relationship Id="rId7" Type="http://schemas.openxmlformats.org/officeDocument/2006/relationships/image" Target="../media/image14.png"/><Relationship Id="rId2" Type="http://schemas.openxmlformats.org/officeDocument/2006/relationships/image" Target="../media/image9.svg"/><Relationship Id="rId1" Type="http://schemas.openxmlformats.org/officeDocument/2006/relationships/image" Target="../media/image8.png"/><Relationship Id="rId6" Type="http://schemas.openxmlformats.org/officeDocument/2006/relationships/image" Target="../media/image13.svg"/><Relationship Id="rId5" Type="http://schemas.openxmlformats.org/officeDocument/2006/relationships/image" Target="../media/image12.png"/><Relationship Id="rId10" Type="http://schemas.openxmlformats.org/officeDocument/2006/relationships/image" Target="../media/image17.svg"/><Relationship Id="rId4" Type="http://schemas.openxmlformats.org/officeDocument/2006/relationships/image" Target="../media/image11.svg"/><Relationship Id="rId9" Type="http://schemas.openxmlformats.org/officeDocument/2006/relationships/image" Target="../media/image16.pn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84994E2-CA76-4447-B5CB-B7FD4E1417D5}" type="doc">
      <dgm:prSet loTypeId="urn:microsoft.com/office/officeart/2018/2/layout/IconLabelList" loCatId="icon" qsTypeId="urn:microsoft.com/office/officeart/2005/8/quickstyle/simple1" qsCatId="simple" csTypeId="urn:microsoft.com/office/officeart/2005/8/colors/accent1_2" csCatId="accent1" phldr="1"/>
      <dgm:spPr/>
      <dgm:t>
        <a:bodyPr/>
        <a:lstStyle/>
        <a:p>
          <a:endParaRPr lang="en-US"/>
        </a:p>
      </dgm:t>
    </dgm:pt>
    <dgm:pt modelId="{EEC09E61-AF62-49B2-AE2B-FBD50BBF5AEB}">
      <dgm:prSet/>
      <dgm:spPr/>
      <dgm:t>
        <a:bodyPr/>
        <a:lstStyle/>
        <a:p>
          <a:pPr>
            <a:lnSpc>
              <a:spcPct val="100000"/>
            </a:lnSpc>
          </a:pPr>
          <a:r>
            <a:rPr lang="en-GB"/>
            <a:t>chemically unreactive</a:t>
          </a:r>
          <a:endParaRPr lang="en-US"/>
        </a:p>
      </dgm:t>
    </dgm:pt>
    <dgm:pt modelId="{B1489CBB-BAF7-4A35-B17E-B4204FE3BD42}" type="parTrans" cxnId="{6C4CBFB7-118B-44CF-BB82-4219EECA8475}">
      <dgm:prSet/>
      <dgm:spPr/>
      <dgm:t>
        <a:bodyPr/>
        <a:lstStyle/>
        <a:p>
          <a:endParaRPr lang="en-US"/>
        </a:p>
      </dgm:t>
    </dgm:pt>
    <dgm:pt modelId="{24442435-6ECC-48C5-88A3-BFCC8F928B01}" type="sibTrans" cxnId="{6C4CBFB7-118B-44CF-BB82-4219EECA8475}">
      <dgm:prSet/>
      <dgm:spPr/>
      <dgm:t>
        <a:bodyPr/>
        <a:lstStyle/>
        <a:p>
          <a:endParaRPr lang="en-US"/>
        </a:p>
      </dgm:t>
    </dgm:pt>
    <dgm:pt modelId="{C02B985D-B31C-4AEB-A0B0-49FBEAF0B924}">
      <dgm:prSet/>
      <dgm:spPr/>
      <dgm:t>
        <a:bodyPr/>
        <a:lstStyle/>
        <a:p>
          <a:pPr>
            <a:lnSpc>
              <a:spcPct val="100000"/>
            </a:lnSpc>
          </a:pPr>
          <a:r>
            <a:rPr lang="en-GB"/>
            <a:t>solids at room temperature</a:t>
          </a:r>
          <a:endParaRPr lang="en-US"/>
        </a:p>
      </dgm:t>
    </dgm:pt>
    <dgm:pt modelId="{EB53C09E-248E-4DA4-9F84-78B542076C09}" type="parTrans" cxnId="{E76864A2-FD5F-4703-8543-B81E807E0230}">
      <dgm:prSet/>
      <dgm:spPr/>
      <dgm:t>
        <a:bodyPr/>
        <a:lstStyle/>
        <a:p>
          <a:endParaRPr lang="en-US"/>
        </a:p>
      </dgm:t>
    </dgm:pt>
    <dgm:pt modelId="{A0511D07-261A-449A-9EF5-8A2D1F47BC7F}" type="sibTrans" cxnId="{E76864A2-FD5F-4703-8543-B81E807E0230}">
      <dgm:prSet/>
      <dgm:spPr/>
      <dgm:t>
        <a:bodyPr/>
        <a:lstStyle/>
        <a:p>
          <a:endParaRPr lang="en-US"/>
        </a:p>
      </dgm:t>
    </dgm:pt>
    <dgm:pt modelId="{1E295590-7B4A-4CF6-96B8-E7153676B711}">
      <dgm:prSet/>
      <dgm:spPr/>
      <dgm:t>
        <a:bodyPr/>
        <a:lstStyle/>
        <a:p>
          <a:pPr>
            <a:lnSpc>
              <a:spcPct val="100000"/>
            </a:lnSpc>
          </a:pPr>
          <a:r>
            <a:rPr lang="en-GB"/>
            <a:t>plastic – they can be moulded into shape</a:t>
          </a:r>
          <a:endParaRPr lang="en-US"/>
        </a:p>
      </dgm:t>
    </dgm:pt>
    <dgm:pt modelId="{F3896EFF-0F1E-4C5E-846B-CAF00B5063FC}" type="parTrans" cxnId="{77B77ADB-9FBD-44A4-99DB-FA73AB4D15E4}">
      <dgm:prSet/>
      <dgm:spPr/>
      <dgm:t>
        <a:bodyPr/>
        <a:lstStyle/>
        <a:p>
          <a:endParaRPr lang="en-US"/>
        </a:p>
      </dgm:t>
    </dgm:pt>
    <dgm:pt modelId="{9C7A4D1D-275B-4FB1-8A05-11A235A61A97}" type="sibTrans" cxnId="{77B77ADB-9FBD-44A4-99DB-FA73AB4D15E4}">
      <dgm:prSet/>
      <dgm:spPr/>
      <dgm:t>
        <a:bodyPr/>
        <a:lstStyle/>
        <a:p>
          <a:endParaRPr lang="en-US"/>
        </a:p>
      </dgm:t>
    </dgm:pt>
    <dgm:pt modelId="{4F0D4CFF-3A15-4525-938C-F4660126E90E}">
      <dgm:prSet/>
      <dgm:spPr/>
      <dgm:t>
        <a:bodyPr/>
        <a:lstStyle/>
        <a:p>
          <a:pPr>
            <a:lnSpc>
              <a:spcPct val="100000"/>
            </a:lnSpc>
          </a:pPr>
          <a:r>
            <a:rPr lang="en-GB"/>
            <a:t>electrical insulators</a:t>
          </a:r>
          <a:endParaRPr lang="en-US"/>
        </a:p>
      </dgm:t>
    </dgm:pt>
    <dgm:pt modelId="{702E194D-C350-4E36-AA59-1E5D730DAC0D}" type="parTrans" cxnId="{23BF1458-69B7-4C04-8F4B-06FC58059EA1}">
      <dgm:prSet/>
      <dgm:spPr/>
      <dgm:t>
        <a:bodyPr/>
        <a:lstStyle/>
        <a:p>
          <a:endParaRPr lang="en-US"/>
        </a:p>
      </dgm:t>
    </dgm:pt>
    <dgm:pt modelId="{A4BA1A8B-7FA8-4241-825A-B2B2DAD8FF09}" type="sibTrans" cxnId="{23BF1458-69B7-4C04-8F4B-06FC58059EA1}">
      <dgm:prSet/>
      <dgm:spPr/>
      <dgm:t>
        <a:bodyPr/>
        <a:lstStyle/>
        <a:p>
          <a:endParaRPr lang="en-US"/>
        </a:p>
      </dgm:t>
    </dgm:pt>
    <dgm:pt modelId="{5D4A5EB3-0F05-45C5-A687-184260D00E7E}">
      <dgm:prSet/>
      <dgm:spPr/>
      <dgm:t>
        <a:bodyPr/>
        <a:lstStyle/>
        <a:p>
          <a:pPr>
            <a:lnSpc>
              <a:spcPct val="100000"/>
            </a:lnSpc>
          </a:pPr>
          <a:r>
            <a:rPr lang="en-GB"/>
            <a:t>strong and hard-wearing</a:t>
          </a:r>
          <a:endParaRPr lang="en-US"/>
        </a:p>
      </dgm:t>
    </dgm:pt>
    <dgm:pt modelId="{DB56F0BE-9E9E-4E84-8862-87DBFA3CD173}" type="parTrans" cxnId="{68806E15-B50C-48B2-93FD-4D84975D5A32}">
      <dgm:prSet/>
      <dgm:spPr/>
      <dgm:t>
        <a:bodyPr/>
        <a:lstStyle/>
        <a:p>
          <a:endParaRPr lang="en-US"/>
        </a:p>
      </dgm:t>
    </dgm:pt>
    <dgm:pt modelId="{1385FA70-67B2-4838-9D30-5B7011CA0168}" type="sibTrans" cxnId="{68806E15-B50C-48B2-93FD-4D84975D5A32}">
      <dgm:prSet/>
      <dgm:spPr/>
      <dgm:t>
        <a:bodyPr/>
        <a:lstStyle/>
        <a:p>
          <a:endParaRPr lang="en-US"/>
        </a:p>
      </dgm:t>
    </dgm:pt>
    <dgm:pt modelId="{17075640-014C-48C0-B179-70E302EB8704}" type="pres">
      <dgm:prSet presAssocID="{B84994E2-CA76-4447-B5CB-B7FD4E1417D5}" presName="root" presStyleCnt="0">
        <dgm:presLayoutVars>
          <dgm:dir/>
          <dgm:resizeHandles val="exact"/>
        </dgm:presLayoutVars>
      </dgm:prSet>
      <dgm:spPr/>
    </dgm:pt>
    <dgm:pt modelId="{09AA14A2-CDC7-4F1F-9909-E4EB6E5EB461}" type="pres">
      <dgm:prSet presAssocID="{EEC09E61-AF62-49B2-AE2B-FBD50BBF5AEB}" presName="compNode" presStyleCnt="0"/>
      <dgm:spPr/>
    </dgm:pt>
    <dgm:pt modelId="{CF109952-4CF8-4BFF-B136-D15447CCB6E7}" type="pres">
      <dgm:prSet presAssocID="{EEC09E61-AF62-49B2-AE2B-FBD50BBF5AEB}" presName="iconRect" presStyleLbl="node1" presStyleIdx="0" presStyleCnt="5"/>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dgm:spPr>
      <dgm:extLst>
        <a:ext uri="{E40237B7-FDA0-4F09-8148-C483321AD2D9}">
          <dgm14:cNvPr xmlns:dgm14="http://schemas.microsoft.com/office/drawing/2010/diagram" id="0" name="" descr="Flask"/>
        </a:ext>
      </dgm:extLst>
    </dgm:pt>
    <dgm:pt modelId="{E1FB54F1-044F-4D33-8D6F-17DFC6F7A248}" type="pres">
      <dgm:prSet presAssocID="{EEC09E61-AF62-49B2-AE2B-FBD50BBF5AEB}" presName="spaceRect" presStyleCnt="0"/>
      <dgm:spPr/>
    </dgm:pt>
    <dgm:pt modelId="{46FF666F-5983-4BE5-B785-EA1543BA4F89}" type="pres">
      <dgm:prSet presAssocID="{EEC09E61-AF62-49B2-AE2B-FBD50BBF5AEB}" presName="textRect" presStyleLbl="revTx" presStyleIdx="0" presStyleCnt="5">
        <dgm:presLayoutVars>
          <dgm:chMax val="1"/>
          <dgm:chPref val="1"/>
        </dgm:presLayoutVars>
      </dgm:prSet>
      <dgm:spPr/>
    </dgm:pt>
    <dgm:pt modelId="{D4273956-6F87-4EE0-8702-6EE0CE3763D2}" type="pres">
      <dgm:prSet presAssocID="{24442435-6ECC-48C5-88A3-BFCC8F928B01}" presName="sibTrans" presStyleCnt="0"/>
      <dgm:spPr/>
    </dgm:pt>
    <dgm:pt modelId="{06E7102A-3A00-48D9-AFE7-E8DC1B76BBA4}" type="pres">
      <dgm:prSet presAssocID="{C02B985D-B31C-4AEB-A0B0-49FBEAF0B924}" presName="compNode" presStyleCnt="0"/>
      <dgm:spPr/>
    </dgm:pt>
    <dgm:pt modelId="{08127561-754D-4F97-A9B5-B23B6E761C5F}" type="pres">
      <dgm:prSet presAssocID="{C02B985D-B31C-4AEB-A0B0-49FBEAF0B924}"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dgm:spPr>
      <dgm:extLst>
        <a:ext uri="{E40237B7-FDA0-4F09-8148-C483321AD2D9}">
          <dgm14:cNvPr xmlns:dgm14="http://schemas.microsoft.com/office/drawing/2010/diagram" id="0" name="" descr="Beaker"/>
        </a:ext>
      </dgm:extLst>
    </dgm:pt>
    <dgm:pt modelId="{7BCA1B37-EE88-4565-86A3-6507143E4338}" type="pres">
      <dgm:prSet presAssocID="{C02B985D-B31C-4AEB-A0B0-49FBEAF0B924}" presName="spaceRect" presStyleCnt="0"/>
      <dgm:spPr/>
    </dgm:pt>
    <dgm:pt modelId="{D16C1568-313D-4D3D-9C22-69ED57B344E5}" type="pres">
      <dgm:prSet presAssocID="{C02B985D-B31C-4AEB-A0B0-49FBEAF0B924}" presName="textRect" presStyleLbl="revTx" presStyleIdx="1" presStyleCnt="5">
        <dgm:presLayoutVars>
          <dgm:chMax val="1"/>
          <dgm:chPref val="1"/>
        </dgm:presLayoutVars>
      </dgm:prSet>
      <dgm:spPr/>
    </dgm:pt>
    <dgm:pt modelId="{1510D7EC-5935-4C8A-854A-24569896380A}" type="pres">
      <dgm:prSet presAssocID="{A0511D07-261A-449A-9EF5-8A2D1F47BC7F}" presName="sibTrans" presStyleCnt="0"/>
      <dgm:spPr/>
    </dgm:pt>
    <dgm:pt modelId="{B09390C4-3E5E-40C2-A9A9-9E801D039B41}" type="pres">
      <dgm:prSet presAssocID="{1E295590-7B4A-4CF6-96B8-E7153676B711}" presName="compNode" presStyleCnt="0"/>
      <dgm:spPr/>
    </dgm:pt>
    <dgm:pt modelId="{330ED78A-577B-454B-B8D6-3A79C68A2592}" type="pres">
      <dgm:prSet presAssocID="{1E295590-7B4A-4CF6-96B8-E7153676B711}" presName="iconRect" presStyleLbl="node1" presStyleIdx="2" presStyleCnt="5"/>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dgm:spPr>
      <dgm:extLst>
        <a:ext uri="{E40237B7-FDA0-4F09-8148-C483321AD2D9}">
          <dgm14:cNvPr xmlns:dgm14="http://schemas.microsoft.com/office/drawing/2010/diagram" id="0" name="" descr="Splash"/>
        </a:ext>
      </dgm:extLst>
    </dgm:pt>
    <dgm:pt modelId="{7A9946A1-B6E7-4109-A672-E43479EE4585}" type="pres">
      <dgm:prSet presAssocID="{1E295590-7B4A-4CF6-96B8-E7153676B711}" presName="spaceRect" presStyleCnt="0"/>
      <dgm:spPr/>
    </dgm:pt>
    <dgm:pt modelId="{E7C58207-B653-4D69-9690-E4F9D34B642E}" type="pres">
      <dgm:prSet presAssocID="{1E295590-7B4A-4CF6-96B8-E7153676B711}" presName="textRect" presStyleLbl="revTx" presStyleIdx="2" presStyleCnt="5">
        <dgm:presLayoutVars>
          <dgm:chMax val="1"/>
          <dgm:chPref val="1"/>
        </dgm:presLayoutVars>
      </dgm:prSet>
      <dgm:spPr/>
    </dgm:pt>
    <dgm:pt modelId="{C1CC759A-B23F-4884-99DF-8A85C8972EBD}" type="pres">
      <dgm:prSet presAssocID="{9C7A4D1D-275B-4FB1-8A05-11A235A61A97}" presName="sibTrans" presStyleCnt="0"/>
      <dgm:spPr/>
    </dgm:pt>
    <dgm:pt modelId="{861FECA1-B98E-40D5-9951-9103577ADCB4}" type="pres">
      <dgm:prSet presAssocID="{4F0D4CFF-3A15-4525-938C-F4660126E90E}" presName="compNode" presStyleCnt="0"/>
      <dgm:spPr/>
    </dgm:pt>
    <dgm:pt modelId="{C1D0BDC6-E48B-4F94-AB55-27B6BA210464}" type="pres">
      <dgm:prSet presAssocID="{4F0D4CFF-3A15-4525-938C-F4660126E90E}" presName="iconRect" presStyleLbl="node1" presStyleIdx="3" presStyleCnt="5"/>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dgm:spPr>
      <dgm:extLst>
        <a:ext uri="{E40237B7-FDA0-4F09-8148-C483321AD2D9}">
          <dgm14:cNvPr xmlns:dgm14="http://schemas.microsoft.com/office/drawing/2010/diagram" id="0" name="" descr="High Voltage"/>
        </a:ext>
      </dgm:extLst>
    </dgm:pt>
    <dgm:pt modelId="{52062DF9-BF75-4FC7-8B7F-3C56A87C8198}" type="pres">
      <dgm:prSet presAssocID="{4F0D4CFF-3A15-4525-938C-F4660126E90E}" presName="spaceRect" presStyleCnt="0"/>
      <dgm:spPr/>
    </dgm:pt>
    <dgm:pt modelId="{6824DF1A-1DDC-4A5E-A35D-29A64A49C3D8}" type="pres">
      <dgm:prSet presAssocID="{4F0D4CFF-3A15-4525-938C-F4660126E90E}" presName="textRect" presStyleLbl="revTx" presStyleIdx="3" presStyleCnt="5">
        <dgm:presLayoutVars>
          <dgm:chMax val="1"/>
          <dgm:chPref val="1"/>
        </dgm:presLayoutVars>
      </dgm:prSet>
      <dgm:spPr/>
    </dgm:pt>
    <dgm:pt modelId="{FEB0C91C-29B8-40C9-ADD8-E3809D0549FA}" type="pres">
      <dgm:prSet presAssocID="{A4BA1A8B-7FA8-4241-825A-B2B2DAD8FF09}" presName="sibTrans" presStyleCnt="0"/>
      <dgm:spPr/>
    </dgm:pt>
    <dgm:pt modelId="{CC688C35-6E3C-47CA-86F4-FC3E148A2530}" type="pres">
      <dgm:prSet presAssocID="{5D4A5EB3-0F05-45C5-A687-184260D00E7E}" presName="compNode" presStyleCnt="0"/>
      <dgm:spPr/>
    </dgm:pt>
    <dgm:pt modelId="{4517BF7C-7C4E-47BF-819B-7B4CD0735517}" type="pres">
      <dgm:prSet presAssocID="{5D4A5EB3-0F05-45C5-A687-184260D00E7E}" presName="iconRect" presStyleLbl="node1" presStyleIdx="4" presStyleCnt="5"/>
      <dgm:spPr>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dgm:spPr>
      <dgm:extLst>
        <a:ext uri="{E40237B7-FDA0-4F09-8148-C483321AD2D9}">
          <dgm14:cNvPr xmlns:dgm14="http://schemas.microsoft.com/office/drawing/2010/diagram" id="0" name="" descr="Construction Worker"/>
        </a:ext>
      </dgm:extLst>
    </dgm:pt>
    <dgm:pt modelId="{BEC731B4-8B6A-41D0-AA3D-11D60A4A5941}" type="pres">
      <dgm:prSet presAssocID="{5D4A5EB3-0F05-45C5-A687-184260D00E7E}" presName="spaceRect" presStyleCnt="0"/>
      <dgm:spPr/>
    </dgm:pt>
    <dgm:pt modelId="{A1EEEB42-82E1-473E-83F0-282F60E96901}" type="pres">
      <dgm:prSet presAssocID="{5D4A5EB3-0F05-45C5-A687-184260D00E7E}" presName="textRect" presStyleLbl="revTx" presStyleIdx="4" presStyleCnt="5">
        <dgm:presLayoutVars>
          <dgm:chMax val="1"/>
          <dgm:chPref val="1"/>
        </dgm:presLayoutVars>
      </dgm:prSet>
      <dgm:spPr/>
    </dgm:pt>
  </dgm:ptLst>
  <dgm:cxnLst>
    <dgm:cxn modelId="{68806E15-B50C-48B2-93FD-4D84975D5A32}" srcId="{B84994E2-CA76-4447-B5CB-B7FD4E1417D5}" destId="{5D4A5EB3-0F05-45C5-A687-184260D00E7E}" srcOrd="4" destOrd="0" parTransId="{DB56F0BE-9E9E-4E84-8862-87DBFA3CD173}" sibTransId="{1385FA70-67B2-4838-9D30-5B7011CA0168}"/>
    <dgm:cxn modelId="{67AF9217-8E81-4FDB-B2F5-70140D97F1B9}" type="presOf" srcId="{B84994E2-CA76-4447-B5CB-B7FD4E1417D5}" destId="{17075640-014C-48C0-B179-70E302EB8704}" srcOrd="0" destOrd="0" presId="urn:microsoft.com/office/officeart/2018/2/layout/IconLabelList"/>
    <dgm:cxn modelId="{5858673B-46C9-4D22-B4F2-1E1457E7B306}" type="presOf" srcId="{EEC09E61-AF62-49B2-AE2B-FBD50BBF5AEB}" destId="{46FF666F-5983-4BE5-B785-EA1543BA4F89}" srcOrd="0" destOrd="0" presId="urn:microsoft.com/office/officeart/2018/2/layout/IconLabelList"/>
    <dgm:cxn modelId="{13711263-3ADA-4DB4-BD0F-3B1178716B87}" type="presOf" srcId="{1E295590-7B4A-4CF6-96B8-E7153676B711}" destId="{E7C58207-B653-4D69-9690-E4F9D34B642E}" srcOrd="0" destOrd="0" presId="urn:microsoft.com/office/officeart/2018/2/layout/IconLabelList"/>
    <dgm:cxn modelId="{9CBE906D-2CA4-471F-8259-BA3711FC505E}" type="presOf" srcId="{4F0D4CFF-3A15-4525-938C-F4660126E90E}" destId="{6824DF1A-1DDC-4A5E-A35D-29A64A49C3D8}" srcOrd="0" destOrd="0" presId="urn:microsoft.com/office/officeart/2018/2/layout/IconLabelList"/>
    <dgm:cxn modelId="{23BF1458-69B7-4C04-8F4B-06FC58059EA1}" srcId="{B84994E2-CA76-4447-B5CB-B7FD4E1417D5}" destId="{4F0D4CFF-3A15-4525-938C-F4660126E90E}" srcOrd="3" destOrd="0" parTransId="{702E194D-C350-4E36-AA59-1E5D730DAC0D}" sibTransId="{A4BA1A8B-7FA8-4241-825A-B2B2DAD8FF09}"/>
    <dgm:cxn modelId="{E76864A2-FD5F-4703-8543-B81E807E0230}" srcId="{B84994E2-CA76-4447-B5CB-B7FD4E1417D5}" destId="{C02B985D-B31C-4AEB-A0B0-49FBEAF0B924}" srcOrd="1" destOrd="0" parTransId="{EB53C09E-248E-4DA4-9F84-78B542076C09}" sibTransId="{A0511D07-261A-449A-9EF5-8A2D1F47BC7F}"/>
    <dgm:cxn modelId="{26F46DB5-B2B0-4C4D-9E00-751ED07B4176}" type="presOf" srcId="{5D4A5EB3-0F05-45C5-A687-184260D00E7E}" destId="{A1EEEB42-82E1-473E-83F0-282F60E96901}" srcOrd="0" destOrd="0" presId="urn:microsoft.com/office/officeart/2018/2/layout/IconLabelList"/>
    <dgm:cxn modelId="{6C4CBFB7-118B-44CF-BB82-4219EECA8475}" srcId="{B84994E2-CA76-4447-B5CB-B7FD4E1417D5}" destId="{EEC09E61-AF62-49B2-AE2B-FBD50BBF5AEB}" srcOrd="0" destOrd="0" parTransId="{B1489CBB-BAF7-4A35-B17E-B4204FE3BD42}" sibTransId="{24442435-6ECC-48C5-88A3-BFCC8F928B01}"/>
    <dgm:cxn modelId="{77B77ADB-9FBD-44A4-99DB-FA73AB4D15E4}" srcId="{B84994E2-CA76-4447-B5CB-B7FD4E1417D5}" destId="{1E295590-7B4A-4CF6-96B8-E7153676B711}" srcOrd="2" destOrd="0" parTransId="{F3896EFF-0F1E-4C5E-846B-CAF00B5063FC}" sibTransId="{9C7A4D1D-275B-4FB1-8A05-11A235A61A97}"/>
    <dgm:cxn modelId="{43806FFD-0B8B-4E31-825B-1C11C4DF0B2A}" type="presOf" srcId="{C02B985D-B31C-4AEB-A0B0-49FBEAF0B924}" destId="{D16C1568-313D-4D3D-9C22-69ED57B344E5}" srcOrd="0" destOrd="0" presId="urn:microsoft.com/office/officeart/2018/2/layout/IconLabelList"/>
    <dgm:cxn modelId="{6D9F2733-0CF4-4EA7-B3EB-3986D7F85A40}" type="presParOf" srcId="{17075640-014C-48C0-B179-70E302EB8704}" destId="{09AA14A2-CDC7-4F1F-9909-E4EB6E5EB461}" srcOrd="0" destOrd="0" presId="urn:microsoft.com/office/officeart/2018/2/layout/IconLabelList"/>
    <dgm:cxn modelId="{B8D5FB6D-8299-4400-B611-0E14ADCA2298}" type="presParOf" srcId="{09AA14A2-CDC7-4F1F-9909-E4EB6E5EB461}" destId="{CF109952-4CF8-4BFF-B136-D15447CCB6E7}" srcOrd="0" destOrd="0" presId="urn:microsoft.com/office/officeart/2018/2/layout/IconLabelList"/>
    <dgm:cxn modelId="{F7E96866-FDB2-46A8-B695-5656EB6716FC}" type="presParOf" srcId="{09AA14A2-CDC7-4F1F-9909-E4EB6E5EB461}" destId="{E1FB54F1-044F-4D33-8D6F-17DFC6F7A248}" srcOrd="1" destOrd="0" presId="urn:microsoft.com/office/officeart/2018/2/layout/IconLabelList"/>
    <dgm:cxn modelId="{4FC4C784-847F-4F49-AC15-9A6A60634D54}" type="presParOf" srcId="{09AA14A2-CDC7-4F1F-9909-E4EB6E5EB461}" destId="{46FF666F-5983-4BE5-B785-EA1543BA4F89}" srcOrd="2" destOrd="0" presId="urn:microsoft.com/office/officeart/2018/2/layout/IconLabelList"/>
    <dgm:cxn modelId="{D3BDFD33-5AE1-426B-89A8-801DB9F5CB93}" type="presParOf" srcId="{17075640-014C-48C0-B179-70E302EB8704}" destId="{D4273956-6F87-4EE0-8702-6EE0CE3763D2}" srcOrd="1" destOrd="0" presId="urn:microsoft.com/office/officeart/2018/2/layout/IconLabelList"/>
    <dgm:cxn modelId="{04C484AC-7A50-421C-A1BD-F8E4845C58DF}" type="presParOf" srcId="{17075640-014C-48C0-B179-70E302EB8704}" destId="{06E7102A-3A00-48D9-AFE7-E8DC1B76BBA4}" srcOrd="2" destOrd="0" presId="urn:microsoft.com/office/officeart/2018/2/layout/IconLabelList"/>
    <dgm:cxn modelId="{25A45906-5F4B-4361-B817-FD098201503C}" type="presParOf" srcId="{06E7102A-3A00-48D9-AFE7-E8DC1B76BBA4}" destId="{08127561-754D-4F97-A9B5-B23B6E761C5F}" srcOrd="0" destOrd="0" presId="urn:microsoft.com/office/officeart/2018/2/layout/IconLabelList"/>
    <dgm:cxn modelId="{5AE0B491-8232-4A7A-861E-FAF8F0AC22A2}" type="presParOf" srcId="{06E7102A-3A00-48D9-AFE7-E8DC1B76BBA4}" destId="{7BCA1B37-EE88-4565-86A3-6507143E4338}" srcOrd="1" destOrd="0" presId="urn:microsoft.com/office/officeart/2018/2/layout/IconLabelList"/>
    <dgm:cxn modelId="{B3673B0B-F0D2-4715-9EBE-43BB9A4499AD}" type="presParOf" srcId="{06E7102A-3A00-48D9-AFE7-E8DC1B76BBA4}" destId="{D16C1568-313D-4D3D-9C22-69ED57B344E5}" srcOrd="2" destOrd="0" presId="urn:microsoft.com/office/officeart/2018/2/layout/IconLabelList"/>
    <dgm:cxn modelId="{DDBC7B91-25E0-4366-9CC2-4BC025464CE1}" type="presParOf" srcId="{17075640-014C-48C0-B179-70E302EB8704}" destId="{1510D7EC-5935-4C8A-854A-24569896380A}" srcOrd="3" destOrd="0" presId="urn:microsoft.com/office/officeart/2018/2/layout/IconLabelList"/>
    <dgm:cxn modelId="{3B9F20AD-1F2C-400B-A57D-A30498219FD0}" type="presParOf" srcId="{17075640-014C-48C0-B179-70E302EB8704}" destId="{B09390C4-3E5E-40C2-A9A9-9E801D039B41}" srcOrd="4" destOrd="0" presId="urn:microsoft.com/office/officeart/2018/2/layout/IconLabelList"/>
    <dgm:cxn modelId="{F9057D38-40E8-4C8F-ABC8-8434C32E06B5}" type="presParOf" srcId="{B09390C4-3E5E-40C2-A9A9-9E801D039B41}" destId="{330ED78A-577B-454B-B8D6-3A79C68A2592}" srcOrd="0" destOrd="0" presId="urn:microsoft.com/office/officeart/2018/2/layout/IconLabelList"/>
    <dgm:cxn modelId="{41225F7D-AE2F-4636-91D2-7CF963AC4D65}" type="presParOf" srcId="{B09390C4-3E5E-40C2-A9A9-9E801D039B41}" destId="{7A9946A1-B6E7-4109-A672-E43479EE4585}" srcOrd="1" destOrd="0" presId="urn:microsoft.com/office/officeart/2018/2/layout/IconLabelList"/>
    <dgm:cxn modelId="{18B6EA39-C3C6-4A87-AFA0-AEA987D12FF1}" type="presParOf" srcId="{B09390C4-3E5E-40C2-A9A9-9E801D039B41}" destId="{E7C58207-B653-4D69-9690-E4F9D34B642E}" srcOrd="2" destOrd="0" presId="urn:microsoft.com/office/officeart/2018/2/layout/IconLabelList"/>
    <dgm:cxn modelId="{4CC1C0B6-2629-46A7-84EE-37896B548186}" type="presParOf" srcId="{17075640-014C-48C0-B179-70E302EB8704}" destId="{C1CC759A-B23F-4884-99DF-8A85C8972EBD}" srcOrd="5" destOrd="0" presId="urn:microsoft.com/office/officeart/2018/2/layout/IconLabelList"/>
    <dgm:cxn modelId="{581D9131-4B40-4B06-82C3-E62F5BBA371E}" type="presParOf" srcId="{17075640-014C-48C0-B179-70E302EB8704}" destId="{861FECA1-B98E-40D5-9951-9103577ADCB4}" srcOrd="6" destOrd="0" presId="urn:microsoft.com/office/officeart/2018/2/layout/IconLabelList"/>
    <dgm:cxn modelId="{947DBC25-52B6-4A67-9697-700EA988352A}" type="presParOf" srcId="{861FECA1-B98E-40D5-9951-9103577ADCB4}" destId="{C1D0BDC6-E48B-4F94-AB55-27B6BA210464}" srcOrd="0" destOrd="0" presId="urn:microsoft.com/office/officeart/2018/2/layout/IconLabelList"/>
    <dgm:cxn modelId="{A535A70B-3BD6-42A7-A9A3-9E8E8932C1F8}" type="presParOf" srcId="{861FECA1-B98E-40D5-9951-9103577ADCB4}" destId="{52062DF9-BF75-4FC7-8B7F-3C56A87C8198}" srcOrd="1" destOrd="0" presId="urn:microsoft.com/office/officeart/2018/2/layout/IconLabelList"/>
    <dgm:cxn modelId="{D99E53E3-AF91-41BF-98B8-6F73B0B520E7}" type="presParOf" srcId="{861FECA1-B98E-40D5-9951-9103577ADCB4}" destId="{6824DF1A-1DDC-4A5E-A35D-29A64A49C3D8}" srcOrd="2" destOrd="0" presId="urn:microsoft.com/office/officeart/2018/2/layout/IconLabelList"/>
    <dgm:cxn modelId="{84BA520C-5909-4A9C-BFC1-1AFCBBF1E4EC}" type="presParOf" srcId="{17075640-014C-48C0-B179-70E302EB8704}" destId="{FEB0C91C-29B8-40C9-ADD8-E3809D0549FA}" srcOrd="7" destOrd="0" presId="urn:microsoft.com/office/officeart/2018/2/layout/IconLabelList"/>
    <dgm:cxn modelId="{AEEDFF27-31EA-4BED-A5F3-666AAA67840E}" type="presParOf" srcId="{17075640-014C-48C0-B179-70E302EB8704}" destId="{CC688C35-6E3C-47CA-86F4-FC3E148A2530}" srcOrd="8" destOrd="0" presId="urn:microsoft.com/office/officeart/2018/2/layout/IconLabelList"/>
    <dgm:cxn modelId="{63C2DF22-EB6B-4047-AFB2-FEBC6A7BFA13}" type="presParOf" srcId="{CC688C35-6E3C-47CA-86F4-FC3E148A2530}" destId="{4517BF7C-7C4E-47BF-819B-7B4CD0735517}" srcOrd="0" destOrd="0" presId="urn:microsoft.com/office/officeart/2018/2/layout/IconLabelList"/>
    <dgm:cxn modelId="{89294514-D32D-47EB-BEB3-356D7169683C}" type="presParOf" srcId="{CC688C35-6E3C-47CA-86F4-FC3E148A2530}" destId="{BEC731B4-8B6A-41D0-AA3D-11D60A4A5941}" srcOrd="1" destOrd="0" presId="urn:microsoft.com/office/officeart/2018/2/layout/IconLabelList"/>
    <dgm:cxn modelId="{462532C3-CADB-42F8-A0AD-B9CD8CF3135D}" type="presParOf" srcId="{CC688C35-6E3C-47CA-86F4-FC3E148A2530}" destId="{A1EEEB42-82E1-473E-83F0-282F60E96901}"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F109952-4CF8-4BFF-B136-D15447CCB6E7}">
      <dsp:nvSpPr>
        <dsp:cNvPr id="0" name=""/>
        <dsp:cNvSpPr/>
      </dsp:nvSpPr>
      <dsp:spPr>
        <a:xfrm>
          <a:off x="546600" y="812088"/>
          <a:ext cx="810000" cy="810000"/>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6FF666F-5983-4BE5-B785-EA1543BA4F89}">
      <dsp:nvSpPr>
        <dsp:cNvPr id="0" name=""/>
        <dsp:cNvSpPr/>
      </dsp:nvSpPr>
      <dsp:spPr>
        <a:xfrm>
          <a:off x="51600" y="1892148"/>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en-GB" sz="1700" kern="1200"/>
            <a:t>chemically unreactive</a:t>
          </a:r>
          <a:endParaRPr lang="en-US" sz="1700" kern="1200"/>
        </a:p>
      </dsp:txBody>
      <dsp:txXfrm>
        <a:off x="51600" y="1892148"/>
        <a:ext cx="1800000" cy="720000"/>
      </dsp:txXfrm>
    </dsp:sp>
    <dsp:sp modelId="{08127561-754D-4F97-A9B5-B23B6E761C5F}">
      <dsp:nvSpPr>
        <dsp:cNvPr id="0" name=""/>
        <dsp:cNvSpPr/>
      </dsp:nvSpPr>
      <dsp:spPr>
        <a:xfrm>
          <a:off x="2661600" y="812088"/>
          <a:ext cx="810000" cy="810000"/>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16C1568-313D-4D3D-9C22-69ED57B344E5}">
      <dsp:nvSpPr>
        <dsp:cNvPr id="0" name=""/>
        <dsp:cNvSpPr/>
      </dsp:nvSpPr>
      <dsp:spPr>
        <a:xfrm>
          <a:off x="2166600" y="1892148"/>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en-GB" sz="1700" kern="1200"/>
            <a:t>solids at room temperature</a:t>
          </a:r>
          <a:endParaRPr lang="en-US" sz="1700" kern="1200"/>
        </a:p>
      </dsp:txBody>
      <dsp:txXfrm>
        <a:off x="2166600" y="1892148"/>
        <a:ext cx="1800000" cy="720000"/>
      </dsp:txXfrm>
    </dsp:sp>
    <dsp:sp modelId="{330ED78A-577B-454B-B8D6-3A79C68A2592}">
      <dsp:nvSpPr>
        <dsp:cNvPr id="0" name=""/>
        <dsp:cNvSpPr/>
      </dsp:nvSpPr>
      <dsp:spPr>
        <a:xfrm>
          <a:off x="4776600" y="812088"/>
          <a:ext cx="810000" cy="810000"/>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7C58207-B653-4D69-9690-E4F9D34B642E}">
      <dsp:nvSpPr>
        <dsp:cNvPr id="0" name=""/>
        <dsp:cNvSpPr/>
      </dsp:nvSpPr>
      <dsp:spPr>
        <a:xfrm>
          <a:off x="4281600" y="1892148"/>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en-GB" sz="1700" kern="1200"/>
            <a:t>plastic – they can be moulded into shape</a:t>
          </a:r>
          <a:endParaRPr lang="en-US" sz="1700" kern="1200"/>
        </a:p>
      </dsp:txBody>
      <dsp:txXfrm>
        <a:off x="4281600" y="1892148"/>
        <a:ext cx="1800000" cy="720000"/>
      </dsp:txXfrm>
    </dsp:sp>
    <dsp:sp modelId="{C1D0BDC6-E48B-4F94-AB55-27B6BA210464}">
      <dsp:nvSpPr>
        <dsp:cNvPr id="0" name=""/>
        <dsp:cNvSpPr/>
      </dsp:nvSpPr>
      <dsp:spPr>
        <a:xfrm>
          <a:off x="6891600" y="812088"/>
          <a:ext cx="810000" cy="810000"/>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824DF1A-1DDC-4A5E-A35D-29A64A49C3D8}">
      <dsp:nvSpPr>
        <dsp:cNvPr id="0" name=""/>
        <dsp:cNvSpPr/>
      </dsp:nvSpPr>
      <dsp:spPr>
        <a:xfrm>
          <a:off x="6396600" y="1892148"/>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en-GB" sz="1700" kern="1200"/>
            <a:t>electrical insulators</a:t>
          </a:r>
          <a:endParaRPr lang="en-US" sz="1700" kern="1200"/>
        </a:p>
      </dsp:txBody>
      <dsp:txXfrm>
        <a:off x="6396600" y="1892148"/>
        <a:ext cx="1800000" cy="720000"/>
      </dsp:txXfrm>
    </dsp:sp>
    <dsp:sp modelId="{4517BF7C-7C4E-47BF-819B-7B4CD0735517}">
      <dsp:nvSpPr>
        <dsp:cNvPr id="0" name=""/>
        <dsp:cNvSpPr/>
      </dsp:nvSpPr>
      <dsp:spPr>
        <a:xfrm>
          <a:off x="9006600" y="812088"/>
          <a:ext cx="810000" cy="810000"/>
        </a:xfrm>
        <a:prstGeom prst="rect">
          <a:avLst/>
        </a:prstGeom>
        <a:blipFill>
          <a:blip xmlns:r="http://schemas.openxmlformats.org/officeDocument/2006/relationships" r:embed="rId9">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1EEEB42-82E1-473E-83F0-282F60E96901}">
      <dsp:nvSpPr>
        <dsp:cNvPr id="0" name=""/>
        <dsp:cNvSpPr/>
      </dsp:nvSpPr>
      <dsp:spPr>
        <a:xfrm>
          <a:off x="8511600" y="1892148"/>
          <a:ext cx="1800000" cy="720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755650">
            <a:lnSpc>
              <a:spcPct val="100000"/>
            </a:lnSpc>
            <a:spcBef>
              <a:spcPct val="0"/>
            </a:spcBef>
            <a:spcAft>
              <a:spcPct val="35000"/>
            </a:spcAft>
            <a:buNone/>
          </a:pPr>
          <a:r>
            <a:rPr lang="en-GB" sz="1700" kern="1200"/>
            <a:t>strong and hard-wearing</a:t>
          </a:r>
          <a:endParaRPr lang="en-US" sz="1700" kern="1200"/>
        </a:p>
      </dsp:txBody>
      <dsp:txXfrm>
        <a:off x="8511600" y="1892148"/>
        <a:ext cx="1800000" cy="720000"/>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7" name="Picture 6" descr="Droplets-HD-Title-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ctrTitle"/>
          </p:nvPr>
        </p:nvSpPr>
        <p:spPr>
          <a:xfrm>
            <a:off x="1751012" y="1300785"/>
            <a:ext cx="8689976" cy="2509213"/>
          </a:xfrm>
        </p:spPr>
        <p:txBody>
          <a:bodyPr anchor="b">
            <a:normAutofit/>
          </a:bodyPr>
          <a:lstStyle>
            <a:lvl1pPr algn="ctr">
              <a:defRPr sz="4800"/>
            </a:lvl1pPr>
          </a:lstStyle>
          <a:p>
            <a:r>
              <a:rPr lang="en-US"/>
              <a:t>Click to edit Master title style</a:t>
            </a:r>
            <a:endParaRPr lang="en-US" dirty="0"/>
          </a:p>
        </p:txBody>
      </p:sp>
      <p:sp>
        <p:nvSpPr>
          <p:cNvPr id="3" name="Subtitle 2"/>
          <p:cNvSpPr>
            <a:spLocks noGrp="1"/>
          </p:cNvSpPr>
          <p:nvPr>
            <p:ph type="subTitle" idx="1"/>
          </p:nvPr>
        </p:nvSpPr>
        <p:spPr>
          <a:xfrm>
            <a:off x="1751012" y="3886200"/>
            <a:ext cx="8689976" cy="1371599"/>
          </a:xfrm>
        </p:spPr>
        <p:txBody>
          <a:bodyPr>
            <a:normAutofit/>
          </a:bodyPr>
          <a:lstStyle>
            <a:lvl1pPr marL="0" indent="0" algn="ctr">
              <a:buNone/>
              <a:defRPr sz="2200">
                <a:solidFill>
                  <a:schemeClr val="bg1">
                    <a:lumMod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2241623-A064-4BED-B073-BA4D61433402}" type="datetime1">
              <a:rPr lang="en-US" smtClean="0"/>
              <a:t>2/15/2021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FAEF9944-A4F6-4C59-AEBD-678D6480B8EA}" type="slidenum">
              <a:rPr lang="en-US" smtClean="0"/>
              <a:pPr/>
              <a:t>‹#›</a:t>
            </a:fld>
            <a:endParaRPr lang="en-US" dirty="0"/>
          </a:p>
        </p:txBody>
      </p:sp>
    </p:spTree>
    <p:extLst>
      <p:ext uri="{BB962C8B-B14F-4D97-AF65-F5344CB8AC3E}">
        <p14:creationId xmlns:p14="http://schemas.microsoft.com/office/powerpoint/2010/main" val="366944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94" y="4289374"/>
            <a:ext cx="10364432" cy="81161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84744" y="698261"/>
            <a:ext cx="9822532" cy="3214136"/>
          </a:xfrm>
          <a:prstGeom prst="roundRect">
            <a:avLst>
              <a:gd name="adj" fmla="val 4944"/>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74" y="5108728"/>
            <a:ext cx="10364452" cy="682472"/>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4408324-A84C-4A45-93B6-78D079CCE772}" type="datetime1">
              <a:rPr lang="en-US" smtClean="0"/>
              <a:t>2/15/2021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401534880"/>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599"/>
            <a:ext cx="10364452" cy="3427245"/>
          </a:xfrm>
        </p:spPr>
        <p:txBody>
          <a:bodyPr anchor="ctr"/>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204821"/>
            <a:ext cx="10364452" cy="1586380"/>
          </a:xfrm>
        </p:spPr>
        <p:txBody>
          <a:bodyPr anchor="ct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4408324-A84C-4A45-93B6-78D079CCE772}" type="datetime1">
              <a:rPr lang="en-US" smtClean="0"/>
              <a:t>2/15/2021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4131741462"/>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1446212" y="609600"/>
            <a:ext cx="9302752" cy="2992904"/>
          </a:xfrm>
        </p:spPr>
        <p:txBody>
          <a:bodyPr anchor="ctr"/>
          <a:lstStyle>
            <a:lvl1pPr>
              <a:defRPr sz="3200"/>
            </a:lvl1pPr>
          </a:lstStyle>
          <a:p>
            <a:r>
              <a:rPr lang="en-US"/>
              <a:t>Click to edit Master title style</a:t>
            </a:r>
            <a:endParaRPr lang="en-US" dirty="0"/>
          </a:p>
        </p:txBody>
      </p:sp>
      <p:sp>
        <p:nvSpPr>
          <p:cNvPr id="12" name="Text Placeholder 3"/>
          <p:cNvSpPr>
            <a:spLocks noGrp="1"/>
          </p:cNvSpPr>
          <p:nvPr>
            <p:ph type="body" sz="half" idx="13"/>
          </p:nvPr>
        </p:nvSpPr>
        <p:spPr>
          <a:xfrm>
            <a:off x="1720644" y="3610032"/>
            <a:ext cx="8752299" cy="59478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4" name="Text Placeholder 3"/>
          <p:cNvSpPr>
            <a:spLocks noGrp="1"/>
          </p:cNvSpPr>
          <p:nvPr>
            <p:ph type="body" sz="half" idx="2"/>
          </p:nvPr>
        </p:nvSpPr>
        <p:spPr>
          <a:xfrm>
            <a:off x="913774" y="4372796"/>
            <a:ext cx="10364452" cy="1421053"/>
          </a:xfrm>
        </p:spPr>
        <p:txBody>
          <a:bodyPr anchor="ctr">
            <a:normAutofit/>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4408324-A84C-4A45-93B6-78D079CCE772}" type="datetime1">
              <a:rPr lang="en-US" smtClean="0"/>
              <a:t>2/15/2021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l"/>
            <a:fld id="{FAEF9944-A4F6-4C59-AEBD-678D6480B8EA}" type="slidenum">
              <a:rPr lang="en-US" smtClean="0"/>
              <a:pPr algn="l"/>
              <a:t>‹#›</a:t>
            </a:fld>
            <a:endParaRPr lang="en-US" dirty="0"/>
          </a:p>
        </p:txBody>
      </p:sp>
      <p:sp>
        <p:nvSpPr>
          <p:cNvPr id="13" name="TextBox 12"/>
          <p:cNvSpPr txBox="1"/>
          <p:nvPr/>
        </p:nvSpPr>
        <p:spPr>
          <a:xfrm>
            <a:off x="1001488" y="754166"/>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r>
              <a:rPr lang="en-US" sz="8000" dirty="0">
                <a:solidFill>
                  <a:schemeClr val="tx1"/>
                </a:solidFill>
                <a:effectLst/>
              </a:rPr>
              <a:t>“</a:t>
            </a:r>
          </a:p>
        </p:txBody>
      </p:sp>
      <p:sp>
        <p:nvSpPr>
          <p:cNvPr id="14" name="TextBox 13"/>
          <p:cNvSpPr txBox="1"/>
          <p:nvPr/>
        </p:nvSpPr>
        <p:spPr>
          <a:xfrm>
            <a:off x="10557558" y="2993578"/>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4159243247"/>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2138721"/>
            <a:ext cx="10364452" cy="2511835"/>
          </a:xfrm>
        </p:spPr>
        <p:txBody>
          <a:bodyPr anchor="b"/>
          <a:lstStyle>
            <a:lvl1pPr algn="ctr">
              <a:defRPr sz="3200"/>
            </a:lvl1pPr>
          </a:lstStyle>
          <a:p>
            <a:r>
              <a:rPr lang="en-US"/>
              <a:t>Click to edit Master title style</a:t>
            </a:r>
            <a:endParaRPr lang="en-US" dirty="0"/>
          </a:p>
        </p:txBody>
      </p:sp>
      <p:sp>
        <p:nvSpPr>
          <p:cNvPr id="4" name="Text Placeholder 3"/>
          <p:cNvSpPr>
            <a:spLocks noGrp="1"/>
          </p:cNvSpPr>
          <p:nvPr>
            <p:ph type="body" sz="half" idx="2"/>
          </p:nvPr>
        </p:nvSpPr>
        <p:spPr>
          <a:xfrm>
            <a:off x="913775" y="4662335"/>
            <a:ext cx="10364452" cy="1140644"/>
          </a:xfrm>
        </p:spPr>
        <p:txBody>
          <a:bodyPr anchor="t"/>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4408324-A84C-4A45-93B6-78D079CCE772}" type="datetime1">
              <a:rPr lang="en-US" smtClean="0"/>
              <a:t>2/15/2021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389762046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pic>
        <p:nvPicPr>
          <p:cNvPr id="13" name="Picture 1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5" name="Title 1"/>
          <p:cNvSpPr>
            <a:spLocks noGrp="1"/>
          </p:cNvSpPr>
          <p:nvPr>
            <p:ph type="title"/>
          </p:nvPr>
        </p:nvSpPr>
        <p:spPr>
          <a:xfrm>
            <a:off x="913774" y="609600"/>
            <a:ext cx="10364452" cy="1605094"/>
          </a:xfrm>
        </p:spPr>
        <p:txBody>
          <a:bodyPr/>
          <a:lstStyle/>
          <a:p>
            <a:r>
              <a:rPr lang="en-US"/>
              <a:t>Click to edit Master title style</a:t>
            </a:r>
            <a:endParaRPr lang="en-US" dirty="0"/>
          </a:p>
        </p:txBody>
      </p:sp>
      <p:sp>
        <p:nvSpPr>
          <p:cNvPr id="7" name="Text Placeholder 2"/>
          <p:cNvSpPr>
            <a:spLocks noGrp="1"/>
          </p:cNvSpPr>
          <p:nvPr>
            <p:ph type="body" idx="1"/>
          </p:nvPr>
        </p:nvSpPr>
        <p:spPr>
          <a:xfrm>
            <a:off x="913774" y="2367093"/>
            <a:ext cx="3298976"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8" name="Text Placeholder 3"/>
          <p:cNvSpPr>
            <a:spLocks noGrp="1"/>
          </p:cNvSpPr>
          <p:nvPr>
            <p:ph type="body" sz="half" idx="15"/>
          </p:nvPr>
        </p:nvSpPr>
        <p:spPr>
          <a:xfrm>
            <a:off x="913774" y="2943355"/>
            <a:ext cx="3298976"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9" name="Text Placeholder 4"/>
          <p:cNvSpPr>
            <a:spLocks noGrp="1"/>
          </p:cNvSpPr>
          <p:nvPr>
            <p:ph type="body" sz="quarter" idx="3"/>
          </p:nvPr>
        </p:nvSpPr>
        <p:spPr>
          <a:xfrm>
            <a:off x="4452389" y="2367093"/>
            <a:ext cx="3291521"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0" name="Text Placeholder 3"/>
          <p:cNvSpPr>
            <a:spLocks noGrp="1"/>
          </p:cNvSpPr>
          <p:nvPr>
            <p:ph type="body" sz="half" idx="16"/>
          </p:nvPr>
        </p:nvSpPr>
        <p:spPr>
          <a:xfrm>
            <a:off x="4441348" y="2943355"/>
            <a:ext cx="3303351"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1" name="Text Placeholder 4"/>
          <p:cNvSpPr>
            <a:spLocks noGrp="1"/>
          </p:cNvSpPr>
          <p:nvPr>
            <p:ph type="body" sz="quarter" idx="13"/>
          </p:nvPr>
        </p:nvSpPr>
        <p:spPr>
          <a:xfrm>
            <a:off x="7973298" y="2367093"/>
            <a:ext cx="3304928" cy="576262"/>
          </a:xfrm>
        </p:spPr>
        <p:txBody>
          <a:bodyPr anchor="b">
            <a:noAutofit/>
          </a:bodyPr>
          <a:lstStyle>
            <a:lvl1pPr marL="0" indent="0" algn="ctr">
              <a:lnSpc>
                <a:spcPct val="85000"/>
              </a:lnSpc>
              <a:buNone/>
              <a:defRPr sz="24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Text Placeholder 3"/>
          <p:cNvSpPr>
            <a:spLocks noGrp="1"/>
          </p:cNvSpPr>
          <p:nvPr>
            <p:ph type="body" sz="half" idx="17"/>
          </p:nvPr>
        </p:nvSpPr>
        <p:spPr>
          <a:xfrm>
            <a:off x="7973298" y="2943355"/>
            <a:ext cx="3304928" cy="2847845"/>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4408324-A84C-4A45-93B6-78D079CCE772}" type="datetime1">
              <a:rPr lang="en-US" smtClean="0"/>
              <a:t>2/15/2021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3439838995"/>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pic>
        <p:nvPicPr>
          <p:cNvPr id="16" name="Picture 15"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30" name="Title 1"/>
          <p:cNvSpPr>
            <a:spLocks noGrp="1"/>
          </p:cNvSpPr>
          <p:nvPr>
            <p:ph type="title"/>
          </p:nvPr>
        </p:nvSpPr>
        <p:spPr>
          <a:xfrm>
            <a:off x="913774" y="610772"/>
            <a:ext cx="10364452" cy="1603922"/>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13774" y="4204820"/>
            <a:ext cx="3296409"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Picture Placeholder 2"/>
          <p:cNvSpPr>
            <a:spLocks noGrp="1" noChangeAspect="1"/>
          </p:cNvSpPr>
          <p:nvPr>
            <p:ph type="pic" idx="15"/>
          </p:nvPr>
        </p:nvSpPr>
        <p:spPr>
          <a:xfrm>
            <a:off x="913774" y="2367093"/>
            <a:ext cx="3296409" cy="1524000"/>
          </a:xfrm>
          <a:prstGeom prst="roundRect">
            <a:avLst>
              <a:gd name="adj" fmla="val 936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1" name="Text Placeholder 3"/>
          <p:cNvSpPr>
            <a:spLocks noGrp="1"/>
          </p:cNvSpPr>
          <p:nvPr>
            <p:ph type="body" sz="half" idx="18"/>
          </p:nvPr>
        </p:nvSpPr>
        <p:spPr>
          <a:xfrm>
            <a:off x="913774" y="4781082"/>
            <a:ext cx="3296409" cy="1010118"/>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2" name="Text Placeholder 4"/>
          <p:cNvSpPr>
            <a:spLocks noGrp="1"/>
          </p:cNvSpPr>
          <p:nvPr>
            <p:ph type="body" sz="quarter" idx="3"/>
          </p:nvPr>
        </p:nvSpPr>
        <p:spPr>
          <a:xfrm>
            <a:off x="4442759" y="4204820"/>
            <a:ext cx="3301828"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3" name="Picture Placeholder 2"/>
          <p:cNvSpPr>
            <a:spLocks noGrp="1" noChangeAspect="1"/>
          </p:cNvSpPr>
          <p:nvPr>
            <p:ph type="pic" idx="21"/>
          </p:nvPr>
        </p:nvSpPr>
        <p:spPr>
          <a:xfrm>
            <a:off x="4441348" y="2367093"/>
            <a:ext cx="3303352"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19"/>
          </p:nvPr>
        </p:nvSpPr>
        <p:spPr>
          <a:xfrm>
            <a:off x="4441348" y="4781080"/>
            <a:ext cx="3303352" cy="1010119"/>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25" name="Text Placeholder 4"/>
          <p:cNvSpPr>
            <a:spLocks noGrp="1"/>
          </p:cNvSpPr>
          <p:nvPr>
            <p:ph type="body" sz="quarter" idx="13"/>
          </p:nvPr>
        </p:nvSpPr>
        <p:spPr>
          <a:xfrm>
            <a:off x="7973298" y="4204820"/>
            <a:ext cx="3300681" cy="576262"/>
          </a:xfrm>
        </p:spPr>
        <p:txBody>
          <a:bodyPr anchor="b">
            <a:noAutofit/>
          </a:bodyPr>
          <a:lstStyle>
            <a:lvl1pPr marL="0" indent="0" algn="ctr">
              <a:lnSpc>
                <a:spcPct val="85000"/>
              </a:lnSpc>
              <a:buNone/>
              <a:defRPr sz="22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6" name="Picture Placeholder 2"/>
          <p:cNvSpPr>
            <a:spLocks noGrp="1" noChangeAspect="1"/>
          </p:cNvSpPr>
          <p:nvPr>
            <p:ph type="pic" idx="22"/>
          </p:nvPr>
        </p:nvSpPr>
        <p:spPr>
          <a:xfrm>
            <a:off x="7973298" y="2367093"/>
            <a:ext cx="3304928" cy="1524000"/>
          </a:xfrm>
          <a:prstGeom prst="roundRect">
            <a:avLst>
              <a:gd name="adj" fmla="val 8841"/>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7" name="Text Placeholder 3"/>
          <p:cNvSpPr>
            <a:spLocks noGrp="1"/>
          </p:cNvSpPr>
          <p:nvPr>
            <p:ph type="body" sz="half" idx="20"/>
          </p:nvPr>
        </p:nvSpPr>
        <p:spPr>
          <a:xfrm>
            <a:off x="7973173" y="4781078"/>
            <a:ext cx="3305053" cy="1010121"/>
          </a:xfrm>
        </p:spPr>
        <p:txBody>
          <a:bodyPr anchor="t">
            <a:normAutofit/>
          </a:bodyPr>
          <a:lstStyle>
            <a:lvl1pPr marL="0" indent="0" algn="ctr">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3" name="Date Placeholder 2"/>
          <p:cNvSpPr>
            <a:spLocks noGrp="1"/>
          </p:cNvSpPr>
          <p:nvPr>
            <p:ph type="dt" sz="half" idx="10"/>
          </p:nvPr>
        </p:nvSpPr>
        <p:spPr/>
        <p:txBody>
          <a:bodyPr/>
          <a:lstStyle/>
          <a:p>
            <a:fld id="{C4408324-A84C-4A45-93B6-78D079CCE772}" type="datetime1">
              <a:rPr lang="en-US" smtClean="0"/>
              <a:t>2/15/2021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1055893877"/>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1" name="Vertical Text Placeholder 2"/>
          <p:cNvSpPr>
            <a:spLocks noGrp="1"/>
          </p:cNvSpPr>
          <p:nvPr>
            <p:ph type="body" orient="vert" sz="quarter" idx="13"/>
          </p:nvPr>
        </p:nvSpPr>
        <p:spPr>
          <a:xfrm>
            <a:off x="913775" y="2367093"/>
            <a:ext cx="10364452" cy="3424107"/>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408324-A84C-4A45-93B6-78D079CCE772}" type="datetime1">
              <a:rPr lang="en-US" smtClean="0"/>
              <a:t>2/15/2021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4267598734"/>
      </p:ext>
    </p:extLst>
  </p:cSld>
  <p:clrMapOvr>
    <a:masterClrMapping/>
  </p:clrMapOvr>
  <p:hf sldNum="0"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Vertical Title 1"/>
          <p:cNvSpPr>
            <a:spLocks noGrp="1"/>
          </p:cNvSpPr>
          <p:nvPr>
            <p:ph type="title" orient="vert"/>
          </p:nvPr>
        </p:nvSpPr>
        <p:spPr>
          <a:xfrm>
            <a:off x="8724900" y="609601"/>
            <a:ext cx="2553326" cy="5181599"/>
          </a:xfrm>
        </p:spPr>
        <p:txBody>
          <a:bodyPr vert="eaVert"/>
          <a:lstStyle>
            <a:lvl1pPr algn="l">
              <a:defRPr/>
            </a:lvl1pPr>
          </a:lstStyle>
          <a:p>
            <a:r>
              <a:rPr lang="en-US"/>
              <a:t>Click to edit Master title style</a:t>
            </a:r>
            <a:endParaRPr lang="en-US" dirty="0"/>
          </a:p>
        </p:txBody>
      </p:sp>
      <p:sp>
        <p:nvSpPr>
          <p:cNvPr id="8" name="Vertical Text Placeholder 2"/>
          <p:cNvSpPr>
            <a:spLocks noGrp="1"/>
          </p:cNvSpPr>
          <p:nvPr>
            <p:ph type="body" orient="vert" sz="quarter" idx="13"/>
          </p:nvPr>
        </p:nvSpPr>
        <p:spPr>
          <a:xfrm>
            <a:off x="913775" y="609601"/>
            <a:ext cx="7658724" cy="518159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408324-A84C-4A45-93B6-78D079CCE772}" type="datetime1">
              <a:rPr lang="en-US" smtClean="0"/>
              <a:t>2/15/2021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1038345908"/>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3" name="Picture 2"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103638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4408324-A84C-4A45-93B6-78D079CCE772}" type="datetime1">
              <a:rPr lang="en-US" smtClean="0"/>
              <a:t>2/15/2021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652535392"/>
      </p:ext>
    </p:extLst>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9" name="Picture 8"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828563"/>
            <a:ext cx="10351752" cy="2736819"/>
          </a:xfrm>
        </p:spPr>
        <p:txBody>
          <a:bodyPr anchor="b">
            <a:normAutofit/>
          </a:bodyPr>
          <a:lstStyle>
            <a:lvl1pPr>
              <a:defRPr sz="4000"/>
            </a:lvl1pPr>
          </a:lstStyle>
          <a:p>
            <a:r>
              <a:rPr lang="en-US"/>
              <a:t>Click to edit Master title style</a:t>
            </a:r>
            <a:endParaRPr lang="en-US" dirty="0"/>
          </a:p>
        </p:txBody>
      </p:sp>
      <p:sp>
        <p:nvSpPr>
          <p:cNvPr id="3" name="Text Placeholder 2"/>
          <p:cNvSpPr>
            <a:spLocks noGrp="1"/>
          </p:cNvSpPr>
          <p:nvPr>
            <p:ph type="body" idx="1"/>
          </p:nvPr>
        </p:nvSpPr>
        <p:spPr>
          <a:xfrm>
            <a:off x="913774" y="3657457"/>
            <a:ext cx="10351752" cy="1368183"/>
          </a:xfrm>
        </p:spPr>
        <p:txBody>
          <a:bodyPr>
            <a:normAutofit/>
          </a:bodyPr>
          <a:lstStyle>
            <a:lvl1pPr marL="0" indent="0" algn="ctr">
              <a:buNone/>
              <a:defRPr sz="2000">
                <a:solidFill>
                  <a:schemeClr val="bg1">
                    <a:lumMod val="50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4408324-A84C-4A45-93B6-78D079CCE772}" type="datetime1">
              <a:rPr lang="en-US" smtClean="0"/>
              <a:t>2/15/2021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1970077975"/>
      </p:ext>
    </p:extLst>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12" name="Content Placeholder 2"/>
          <p:cNvSpPr>
            <a:spLocks noGrp="1"/>
          </p:cNvSpPr>
          <p:nvPr>
            <p:ph sz="quarter" idx="13"/>
          </p:nvPr>
        </p:nvSpPr>
        <p:spPr>
          <a:xfrm>
            <a:off x="913774" y="2367092"/>
            <a:ext cx="5106026"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3" name="Content Placeholder 3"/>
          <p:cNvSpPr>
            <a:spLocks noGrp="1"/>
          </p:cNvSpPr>
          <p:nvPr>
            <p:ph sz="quarter" idx="14"/>
          </p:nvPr>
        </p:nvSpPr>
        <p:spPr>
          <a:xfrm>
            <a:off x="6172200" y="2367092"/>
            <a:ext cx="5105400" cy="342410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4408324-A84C-4A45-93B6-78D079CCE772}" type="datetime1">
              <a:rPr lang="en-US" smtClean="0"/>
              <a:t>2/15/2021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3580782112"/>
      </p:ext>
    </p:extLst>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5" name="Picture 14"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4" name="Title 1"/>
          <p:cNvSpPr>
            <a:spLocks noGrp="1"/>
          </p:cNvSpPr>
          <p:nvPr>
            <p:ph type="title"/>
          </p:nvPr>
        </p:nvSpPr>
        <p:spPr>
          <a:xfrm>
            <a:off x="913775" y="618517"/>
            <a:ext cx="10364451" cy="1596177"/>
          </a:xfrm>
        </p:spPr>
        <p:txBody>
          <a:bodyPr/>
          <a:lstStyle/>
          <a:p>
            <a:r>
              <a:rPr lang="en-US"/>
              <a:t>Click to edit Master title style</a:t>
            </a:r>
            <a:endParaRPr lang="en-US" dirty="0"/>
          </a:p>
        </p:txBody>
      </p:sp>
      <p:sp>
        <p:nvSpPr>
          <p:cNvPr id="3" name="Text Placeholder 2"/>
          <p:cNvSpPr>
            <a:spLocks noGrp="1"/>
          </p:cNvSpPr>
          <p:nvPr>
            <p:ph type="body" idx="1"/>
          </p:nvPr>
        </p:nvSpPr>
        <p:spPr>
          <a:xfrm>
            <a:off x="1146328" y="2371018"/>
            <a:ext cx="487347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2" name="Content Placeholder 3"/>
          <p:cNvSpPr>
            <a:spLocks noGrp="1"/>
          </p:cNvSpPr>
          <p:nvPr>
            <p:ph sz="quarter" idx="13"/>
          </p:nvPr>
        </p:nvSpPr>
        <p:spPr>
          <a:xfrm>
            <a:off x="913774" y="3051012"/>
            <a:ext cx="5106027"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96423" y="2371018"/>
            <a:ext cx="4881804" cy="679994"/>
          </a:xfrm>
        </p:spPr>
        <p:txBody>
          <a:bodyPr anchor="b">
            <a:noAutofit/>
          </a:bodyPr>
          <a:lstStyle>
            <a:lvl1pPr marL="0" indent="0">
              <a:lnSpc>
                <a:spcPct val="85000"/>
              </a:lnSpc>
              <a:buNone/>
              <a:defRPr sz="26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3" name="Content Placeholder 5"/>
          <p:cNvSpPr>
            <a:spLocks noGrp="1"/>
          </p:cNvSpPr>
          <p:nvPr>
            <p:ph sz="quarter" idx="14"/>
          </p:nvPr>
        </p:nvSpPr>
        <p:spPr>
          <a:xfrm>
            <a:off x="6172200" y="3051012"/>
            <a:ext cx="5105401" cy="274018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4408324-A84C-4A45-93B6-78D079CCE772}" type="datetime1">
              <a:rPr lang="en-US" smtClean="0"/>
              <a:t>2/15/2021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1405803266"/>
      </p:ext>
    </p:extLst>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8" name="Picture 7"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4408324-A84C-4A45-93B6-78D079CCE772}" type="datetime1">
              <a:rPr lang="en-US" smtClean="0"/>
              <a:t>2/15/2021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707966546"/>
      </p:ext>
    </p:extLst>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7" name="Picture 6"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Date Placeholder 1"/>
          <p:cNvSpPr>
            <a:spLocks noGrp="1"/>
          </p:cNvSpPr>
          <p:nvPr>
            <p:ph type="dt" sz="half" idx="10"/>
          </p:nvPr>
        </p:nvSpPr>
        <p:spPr/>
        <p:txBody>
          <a:bodyPr/>
          <a:lstStyle/>
          <a:p>
            <a:fld id="{C4408324-A84C-4A45-93B6-78D079CCE772}" type="datetime1">
              <a:rPr lang="en-US" smtClean="0"/>
              <a:t>2/15/2021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523630338"/>
      </p:ext>
    </p:extLst>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11" name="Picture 10"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5" y="609600"/>
            <a:ext cx="3935688" cy="2023252"/>
          </a:xfrm>
        </p:spPr>
        <p:txBody>
          <a:bodyPr anchor="b"/>
          <a:lstStyle>
            <a:lvl1pPr algn="ctr">
              <a:defRPr sz="3200"/>
            </a:lvl1pPr>
          </a:lstStyle>
          <a:p>
            <a:r>
              <a:rPr lang="en-US"/>
              <a:t>Click to edit Master title style</a:t>
            </a:r>
            <a:endParaRPr lang="en-US" dirty="0"/>
          </a:p>
        </p:txBody>
      </p:sp>
      <p:sp>
        <p:nvSpPr>
          <p:cNvPr id="10" name="Content Placeholder 2"/>
          <p:cNvSpPr>
            <a:spLocks noGrp="1"/>
          </p:cNvSpPr>
          <p:nvPr>
            <p:ph sz="quarter" idx="13"/>
          </p:nvPr>
        </p:nvSpPr>
        <p:spPr>
          <a:xfrm>
            <a:off x="5078062" y="609600"/>
            <a:ext cx="6200163" cy="5181599"/>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13774" y="2632852"/>
            <a:ext cx="3935689" cy="3158348"/>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4408324-A84C-4A45-93B6-78D079CCE772}" type="datetime1">
              <a:rPr lang="en-US" smtClean="0"/>
              <a:t>2/15/2021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1618751874"/>
      </p:ext>
    </p:extLst>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10" name="Picture 9" descr="Droplets-HD-Content-R1d.png"/>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p:cNvSpPr>
            <a:spLocks noGrp="1"/>
          </p:cNvSpPr>
          <p:nvPr>
            <p:ph type="title"/>
          </p:nvPr>
        </p:nvSpPr>
        <p:spPr>
          <a:xfrm>
            <a:off x="913774" y="609600"/>
            <a:ext cx="5934969" cy="2023254"/>
          </a:xfrm>
        </p:spPr>
        <p:txBody>
          <a:bodyPr anchor="b"/>
          <a:lstStyle>
            <a:lvl1pPr algn="ct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7424803" y="609601"/>
            <a:ext cx="3255358" cy="5181600"/>
          </a:xfrm>
          <a:prstGeom prst="roundRect">
            <a:avLst>
              <a:gd name="adj" fmla="val 4943"/>
            </a:avLst>
          </a:prstGeom>
          <a:noFill/>
          <a:ln w="82550" cap="sq">
            <a:solidFill>
              <a:srgbClr val="EAEAEA"/>
            </a:solidFill>
            <a:miter lim="800000"/>
          </a:ln>
          <a:effectLst/>
          <a:scene3d>
            <a:camera prst="orthographicFront"/>
            <a:lightRig rig="threePt" dir="t">
              <a:rot lat="0" lon="0" rev="2700000"/>
            </a:lightRig>
          </a:scene3d>
          <a:sp3d contourW="6350">
            <a:bevelT h="38100"/>
            <a:contourClr>
              <a:srgbClr val="C0C0C0"/>
            </a:contourClr>
          </a:sp3d>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13794" y="2632852"/>
            <a:ext cx="5934949" cy="3158347"/>
          </a:xfrm>
        </p:spPr>
        <p:txBody>
          <a:bodyPr/>
          <a:lstStyle>
            <a:lvl1pPr marL="0" indent="0" algn="ctr">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4408324-A84C-4A45-93B6-78D079CCE772}" type="datetime1">
              <a:rPr lang="en-US" smtClean="0"/>
              <a:t>2/15/2021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443558337"/>
      </p:ext>
    </p:extLst>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1"/>
      </p:bgRef>
    </p:bg>
    <p:spTree>
      <p:nvGrpSpPr>
        <p:cNvPr id="1" name=""/>
        <p:cNvGrpSpPr/>
        <p:nvPr/>
      </p:nvGrpSpPr>
      <p:grpSpPr>
        <a:xfrm>
          <a:off x="0" y="0"/>
          <a:ext cx="0" cy="0"/>
          <a:chOff x="0" y="0"/>
          <a:chExt cx="0" cy="0"/>
        </a:xfrm>
      </p:grpSpPr>
      <p:pic>
        <p:nvPicPr>
          <p:cNvPr id="1026" name="Picture 2" descr="\\DROBO-FS\QuickDrops\JB\PPTX NG\Droplets\LightingOverlay.png"/>
          <p:cNvPicPr>
            <a:picLocks noChangeAspect="1" noChangeArrowheads="1"/>
          </p:cNvPicPr>
          <p:nvPr/>
        </p:nvPicPr>
        <p:blipFill>
          <a:blip r:embed="rId19">
            <a:alphaModFix/>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a:solidFill>
                  <a:srgbClr val="FFFFFF"/>
                </a:solidFill>
              </a14:hiddenFill>
            </a:ext>
          </a:extLst>
        </p:spPr>
      </p:pic>
      <p:sp>
        <p:nvSpPr>
          <p:cNvPr id="2" name="Title Placeholder 1"/>
          <p:cNvSpPr>
            <a:spLocks noGrp="1"/>
          </p:cNvSpPr>
          <p:nvPr>
            <p:ph type="title"/>
          </p:nvPr>
        </p:nvSpPr>
        <p:spPr>
          <a:xfrm>
            <a:off x="913775" y="618517"/>
            <a:ext cx="10364451" cy="1596177"/>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913775" y="2367093"/>
            <a:ext cx="10364452" cy="342410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678737" y="5883275"/>
            <a:ext cx="2743200" cy="365125"/>
          </a:xfrm>
          <a:prstGeom prst="rect">
            <a:avLst/>
          </a:prstGeom>
        </p:spPr>
        <p:txBody>
          <a:bodyPr vert="horz" lIns="91440" tIns="45720" rIns="91440" bIns="45720" rtlCol="0" anchor="ctr"/>
          <a:lstStyle>
            <a:lvl1pPr algn="r">
              <a:defRPr sz="1000">
                <a:solidFill>
                  <a:schemeClr val="tx1"/>
                </a:solidFill>
              </a:defRPr>
            </a:lvl1pPr>
          </a:lstStyle>
          <a:p>
            <a:fld id="{C4408324-A84C-4A45-93B6-78D079CCE772}" type="datetime1">
              <a:rPr lang="en-US" smtClean="0"/>
              <a:t>2/15/2021</a:t>
            </a:fld>
            <a:endParaRPr lang="en-US" dirty="0"/>
          </a:p>
        </p:txBody>
      </p:sp>
      <p:sp>
        <p:nvSpPr>
          <p:cNvPr id="5" name="Footer Placeholder 4"/>
          <p:cNvSpPr>
            <a:spLocks noGrp="1"/>
          </p:cNvSpPr>
          <p:nvPr>
            <p:ph type="ftr" sz="quarter" idx="3"/>
          </p:nvPr>
        </p:nvSpPr>
        <p:spPr>
          <a:xfrm>
            <a:off x="913774" y="5883275"/>
            <a:ext cx="6672887" cy="365125"/>
          </a:xfrm>
          <a:prstGeom prst="rect">
            <a:avLst/>
          </a:prstGeom>
        </p:spPr>
        <p:txBody>
          <a:bodyPr vert="horz" lIns="91440" tIns="45720" rIns="91440" bIns="45720" rtlCol="0" anchor="ctr"/>
          <a:lstStyle>
            <a:lvl1pPr algn="l">
              <a:defRPr sz="1000">
                <a:solidFill>
                  <a:schemeClr val="tx1"/>
                </a:solidFill>
              </a:defRPr>
            </a:lvl1pPr>
          </a:lstStyle>
          <a:p>
            <a:endParaRPr lang="en-US" dirty="0"/>
          </a:p>
        </p:txBody>
      </p:sp>
      <p:sp>
        <p:nvSpPr>
          <p:cNvPr id="6" name="Slide Number Placeholder 5"/>
          <p:cNvSpPr>
            <a:spLocks noGrp="1"/>
          </p:cNvSpPr>
          <p:nvPr>
            <p:ph type="sldNum" sz="quarter" idx="4"/>
          </p:nvPr>
        </p:nvSpPr>
        <p:spPr>
          <a:xfrm>
            <a:off x="10514011" y="5883275"/>
            <a:ext cx="764215" cy="365125"/>
          </a:xfrm>
          <a:prstGeom prst="rect">
            <a:avLst/>
          </a:prstGeom>
        </p:spPr>
        <p:txBody>
          <a:bodyPr vert="horz" lIns="91440" tIns="45720" rIns="91440" bIns="45720" rtlCol="0" anchor="ctr"/>
          <a:lstStyle>
            <a:lvl1pPr algn="r">
              <a:defRPr sz="1000">
                <a:solidFill>
                  <a:schemeClr val="tx1"/>
                </a:solidFill>
              </a:defRPr>
            </a:lvl1pPr>
          </a:lstStyle>
          <a:p>
            <a:pPr algn="l"/>
            <a:fld id="{FAEF9944-A4F6-4C59-AEBD-678D6480B8EA}" type="slidenum">
              <a:rPr lang="en-US" smtClean="0"/>
              <a:pPr algn="l"/>
              <a:t>‹#›</a:t>
            </a:fld>
            <a:endParaRPr lang="en-US" dirty="0"/>
          </a:p>
        </p:txBody>
      </p:sp>
    </p:spTree>
    <p:extLst>
      <p:ext uri="{BB962C8B-B14F-4D97-AF65-F5344CB8AC3E}">
        <p14:creationId xmlns:p14="http://schemas.microsoft.com/office/powerpoint/2010/main" val="2942681777"/>
      </p:ext>
    </p:extLst>
  </p:cSld>
  <p:clrMap bg1="lt1" tx1="dk1" bg2="lt2" tx2="dk2" accent1="accent1" accent2="accent2" accent3="accent3" accent4="accent4" accent5="accent5" accent6="accent6" hlink="hlink" folHlink="folHlink"/>
  <p:sldLayoutIdLst>
    <p:sldLayoutId id="2147483749" r:id="rId1"/>
    <p:sldLayoutId id="2147483750" r:id="rId2"/>
    <p:sldLayoutId id="2147483751" r:id="rId3"/>
    <p:sldLayoutId id="2147483752" r:id="rId4"/>
    <p:sldLayoutId id="2147483753" r:id="rId5"/>
    <p:sldLayoutId id="2147483754" r:id="rId6"/>
    <p:sldLayoutId id="2147483755" r:id="rId7"/>
    <p:sldLayoutId id="2147483756" r:id="rId8"/>
    <p:sldLayoutId id="2147483757" r:id="rId9"/>
    <p:sldLayoutId id="2147483758" r:id="rId10"/>
    <p:sldLayoutId id="2147483759" r:id="rId11"/>
    <p:sldLayoutId id="2147483760" r:id="rId12"/>
    <p:sldLayoutId id="2147483761" r:id="rId13"/>
    <p:sldLayoutId id="2147483762" r:id="rId14"/>
    <p:sldLayoutId id="2147483763" r:id="rId15"/>
    <p:sldLayoutId id="2147483764" r:id="rId16"/>
    <p:sldLayoutId id="2147483765" r:id="rId17"/>
  </p:sldLayoutIdLst>
  <p:hf sldNum="0" hdr="0" ftr="0" dt="0"/>
  <p:txStyles>
    <p:titleStyle>
      <a:lvl1pPr algn="ctr" defTabSz="914400" rtl="0" eaLnBrk="1" latinLnBrk="0" hangingPunct="1">
        <a:lnSpc>
          <a:spcPct val="90000"/>
        </a:lnSpc>
        <a:spcBef>
          <a:spcPct val="0"/>
        </a:spcBef>
        <a:buNone/>
        <a:defRPr sz="3600" kern="1200" cap="all" baseline="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tx1"/>
        </a:buClr>
        <a:buFont typeface="Arial" panose="020B0604020202020204" pitchFamily="34" charset="0"/>
        <a:buChar char="•"/>
        <a:defRPr sz="2000" kern="1200" cap="all" baseline="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tx1"/>
        </a:buClr>
        <a:buFont typeface="Arial" panose="020B0604020202020204" pitchFamily="34" charset="0"/>
        <a:buChar char="•"/>
        <a:defRPr sz="1800" kern="1200" cap="all"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tx1"/>
        </a:buClr>
        <a:buFont typeface="Arial" panose="020B0604020202020204" pitchFamily="34" charset="0"/>
        <a:buChar char="•"/>
        <a:defRPr sz="1600" kern="1200" cap="all" baseline="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tx1"/>
        </a:buClr>
        <a:buFont typeface="Arial" panose="020B0604020202020204" pitchFamily="34" charset="0"/>
        <a:buChar char="•"/>
        <a:defRPr sz="1400" kern="1200" cap="all"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slideLayout" Target="../slideLayouts/slideLayout1.xml"/><Relationship Id="rId1" Type="http://schemas.openxmlformats.org/officeDocument/2006/relationships/video" Target="https://www.youtube.com/embed/Z50jEi1igNQ?feature=oembed" TargetMode="External"/><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3" Type="http://schemas.openxmlformats.org/officeDocument/2006/relationships/hyperlink" Target="https://design-and-technology-education.com/Plastics_introduction.html" TargetMode="External"/><Relationship Id="rId2" Type="http://schemas.openxmlformats.org/officeDocument/2006/relationships/image" Target="../media/image7.jpeg"/><Relationship Id="rId1" Type="http://schemas.openxmlformats.org/officeDocument/2006/relationships/slideLayout" Target="../slideLayouts/slideLayout10.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5.pn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8" Type="http://schemas.openxmlformats.org/officeDocument/2006/relationships/image" Target="../media/image20.jpeg"/><Relationship Id="rId13" Type="http://schemas.openxmlformats.org/officeDocument/2006/relationships/hyperlink" Target="https://upload.wikimedia.org/wikipedia/commons/thumb/0/01/Symbol_Resin_Code_2_HDPE.svg/1200px-Symbol_Resin_Code_2_HDPE.svg.png" TargetMode="External"/><Relationship Id="rId3" Type="http://schemas.openxmlformats.org/officeDocument/2006/relationships/hyperlink" Target="https://upload.wikimedia.org/wikipedia/commons/thumb/f/fb/Symbol_Resin_Code_5_PP.svg/1000px-Symbol_Resin_Code_5_PP.svg.png" TargetMode="External"/><Relationship Id="rId7" Type="http://schemas.openxmlformats.org/officeDocument/2006/relationships/hyperlink" Target="https://upload.wikimedia.org/wikipedia/commons/thumb/5/5d/Symbol_Resin_Code_7_OTHER.svg/849px-Symbol_Resin_Code_7_OTHER.svg.png" TargetMode="External"/><Relationship Id="rId12" Type="http://schemas.openxmlformats.org/officeDocument/2006/relationships/image" Target="../media/image22.jpeg"/><Relationship Id="rId17" Type="http://schemas.openxmlformats.org/officeDocument/2006/relationships/image" Target="../media/image5.png"/><Relationship Id="rId2" Type="http://schemas.openxmlformats.org/officeDocument/2006/relationships/hyperlink" Target="https://polymeracademy.com/density-of-various-plastic/" TargetMode="External"/><Relationship Id="rId16" Type="http://schemas.openxmlformats.org/officeDocument/2006/relationships/image" Target="../media/image24.jpeg"/><Relationship Id="rId1" Type="http://schemas.openxmlformats.org/officeDocument/2006/relationships/slideLayout" Target="../slideLayouts/slideLayout2.xml"/><Relationship Id="rId6" Type="http://schemas.openxmlformats.org/officeDocument/2006/relationships/image" Target="../media/image19.jpeg"/><Relationship Id="rId11" Type="http://schemas.openxmlformats.org/officeDocument/2006/relationships/hyperlink" Target="https://image.flaticon.com/icons/png/512/91/91377.png" TargetMode="External"/><Relationship Id="rId5" Type="http://schemas.openxmlformats.org/officeDocument/2006/relationships/hyperlink" Target="https://upload.wikimedia.org/wikipedia/commons/thumb/1/1d/Symbol_Resin_Code_6_PS.svg/849px-Symbol_Resin_Code_6_PS.svg.png" TargetMode="External"/><Relationship Id="rId15" Type="http://schemas.openxmlformats.org/officeDocument/2006/relationships/hyperlink" Target="https://upload.wikimedia.org/wikipedia/commons/thumb/8/89/Symbol_Resin_Code_1_PETE.svg/1200px-Symbol_Resin_Code_1_PETE.svg.png" TargetMode="External"/><Relationship Id="rId10" Type="http://schemas.openxmlformats.org/officeDocument/2006/relationships/image" Target="../media/image21.jpeg"/><Relationship Id="rId4" Type="http://schemas.openxmlformats.org/officeDocument/2006/relationships/image" Target="../media/image18.jpeg"/><Relationship Id="rId9" Type="http://schemas.openxmlformats.org/officeDocument/2006/relationships/hyperlink" Target="https://upload.wikimedia.org/wikipedia/commons/thumb/0/00/Symbol_Resin_Code_4_LDPE.svg/1200px-Symbol_Resin_Code_4_LDPE.svg.png" TargetMode="External"/><Relationship Id="rId14" Type="http://schemas.openxmlformats.org/officeDocument/2006/relationships/image" Target="../media/image23.jpeg"/></Relationships>
</file>

<file path=ppt/slides/_rels/slide6.xml.rels><?xml version="1.0" encoding="UTF-8" standalone="yes"?>
<Relationships xmlns="http://schemas.openxmlformats.org/package/2006/relationships"><Relationship Id="rId3" Type="http://schemas.openxmlformats.org/officeDocument/2006/relationships/image" Target="../media/image25.jpeg"/><Relationship Id="rId2" Type="http://schemas.openxmlformats.org/officeDocument/2006/relationships/slideLayout" Target="../slideLayouts/slideLayout2.xml"/><Relationship Id="rId1" Type="http://schemas.openxmlformats.org/officeDocument/2006/relationships/video" Target="https://www.youtube.com/embed/JTc3NRSx-g8?feature=oembed" TargetMode="External"/><Relationship Id="rId4" Type="http://schemas.openxmlformats.org/officeDocument/2006/relationships/image" Target="../media/image5.png"/></Relationships>
</file>

<file path=ppt/slides/_rels/slide7.xml.rels><?xml version="1.0" encoding="UTF-8" standalone="yes"?>
<Relationships xmlns="http://schemas.openxmlformats.org/package/2006/relationships"><Relationship Id="rId3" Type="http://schemas.openxmlformats.org/officeDocument/2006/relationships/image" Target="../media/image26.jpeg"/><Relationship Id="rId2" Type="http://schemas.openxmlformats.org/officeDocument/2006/relationships/slideLayout" Target="../slideLayouts/slideLayout2.xml"/><Relationship Id="rId1" Type="http://schemas.openxmlformats.org/officeDocument/2006/relationships/video" Target="https://www.youtube.com/embed/gE5cbw2OB2A?feature=oembed" TargetMode="External"/><Relationship Id="rId4" Type="http://schemas.openxmlformats.org/officeDocument/2006/relationships/image" Target="../media/image5.png"/></Relationships>
</file>

<file path=ppt/slides/_rels/slide8.xml.rels><?xml version="1.0" encoding="UTF-8" standalone="yes"?>
<Relationships xmlns="http://schemas.openxmlformats.org/package/2006/relationships"><Relationship Id="rId3" Type="http://schemas.openxmlformats.org/officeDocument/2006/relationships/hyperlink" Target="https://youtu.be/DDhPuyrSq3E" TargetMode="External"/><Relationship Id="rId2" Type="http://schemas.openxmlformats.org/officeDocument/2006/relationships/hyperlink" Target="https://youtu.be/qRsQUALOfQI" TargetMode="External"/><Relationship Id="rId1" Type="http://schemas.openxmlformats.org/officeDocument/2006/relationships/slideLayout" Target="../slideLayouts/slideLayout2.xml"/><Relationship Id="rId5" Type="http://schemas.openxmlformats.org/officeDocument/2006/relationships/image" Target="../media/image5.png"/><Relationship Id="rId4" Type="http://schemas.openxmlformats.org/officeDocument/2006/relationships/hyperlink" Target="https://youtu.be/FWFb-8hFutY"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pic>
        <p:nvPicPr>
          <p:cNvPr id="4" name="Picture 3" descr="Abstract background of bokeh blue">
            <a:extLst>
              <a:ext uri="{FF2B5EF4-FFF2-40B4-BE49-F238E27FC236}">
                <a16:creationId xmlns:a16="http://schemas.microsoft.com/office/drawing/2014/main" id="{134A1161-B301-44F1-B715-C79D83AE1036}"/>
              </a:ext>
            </a:extLst>
          </p:cNvPr>
          <p:cNvPicPr>
            <a:picLocks noChangeAspect="1"/>
          </p:cNvPicPr>
          <p:nvPr/>
        </p:nvPicPr>
        <p:blipFill rotWithShape="1">
          <a:blip r:embed="rId2"/>
          <a:srcRect l="20144" r="3403" b="1"/>
          <a:stretch/>
        </p:blipFill>
        <p:spPr>
          <a:xfrm>
            <a:off x="4487333" y="10"/>
            <a:ext cx="7704667" cy="6877868"/>
          </a:xfrm>
          <a:custGeom>
            <a:avLst/>
            <a:gdLst/>
            <a:ahLst/>
            <a:cxnLst/>
            <a:rect l="l" t="t" r="r" b="b"/>
            <a:pathLst>
              <a:path w="7704667" h="6877878">
                <a:moveTo>
                  <a:pt x="0" y="0"/>
                </a:moveTo>
                <a:lnTo>
                  <a:pt x="7704667" y="0"/>
                </a:lnTo>
                <a:lnTo>
                  <a:pt x="7704667" y="6877878"/>
                </a:lnTo>
                <a:lnTo>
                  <a:pt x="0" y="6877878"/>
                </a:lnTo>
                <a:lnTo>
                  <a:pt x="0" y="6867939"/>
                </a:lnTo>
                <a:lnTo>
                  <a:pt x="146217" y="6867939"/>
                </a:lnTo>
                <a:lnTo>
                  <a:pt x="252811" y="6795007"/>
                </a:lnTo>
                <a:cubicBezTo>
                  <a:pt x="428996" y="6667346"/>
                  <a:pt x="601946" y="6529451"/>
                  <a:pt x="776494" y="6388681"/>
                </a:cubicBezTo>
                <a:cubicBezTo>
                  <a:pt x="1734992" y="5615677"/>
                  <a:pt x="2676361" y="4981124"/>
                  <a:pt x="2676361" y="3631852"/>
                </a:cubicBezTo>
                <a:cubicBezTo>
                  <a:pt x="2676361" y="2101350"/>
                  <a:pt x="2094814" y="761014"/>
                  <a:pt x="1053668" y="20384"/>
                </a:cubicBezTo>
                <a:lnTo>
                  <a:pt x="1038069" y="9939"/>
                </a:lnTo>
                <a:lnTo>
                  <a:pt x="0" y="9939"/>
                </a:lnTo>
                <a:close/>
              </a:path>
            </a:pathLst>
          </a:custGeom>
        </p:spPr>
      </p:pic>
      <p:sp>
        <p:nvSpPr>
          <p:cNvPr id="2" name="Title 1">
            <a:extLst>
              <a:ext uri="{FF2B5EF4-FFF2-40B4-BE49-F238E27FC236}">
                <a16:creationId xmlns:a16="http://schemas.microsoft.com/office/drawing/2014/main" id="{AF0F3C96-4A10-4F2B-9B86-BD75F65A6864}"/>
              </a:ext>
            </a:extLst>
          </p:cNvPr>
          <p:cNvSpPr>
            <a:spLocks noGrp="1"/>
          </p:cNvSpPr>
          <p:nvPr>
            <p:ph type="ctrTitle"/>
          </p:nvPr>
        </p:nvSpPr>
        <p:spPr>
          <a:xfrm>
            <a:off x="644960" y="1346268"/>
            <a:ext cx="5274860" cy="3066706"/>
          </a:xfrm>
        </p:spPr>
        <p:txBody>
          <a:bodyPr anchor="b">
            <a:normAutofit/>
          </a:bodyPr>
          <a:lstStyle/>
          <a:p>
            <a:r>
              <a:rPr lang="en-GB" sz="6000" dirty="0"/>
              <a:t>Floating and sinking</a:t>
            </a:r>
          </a:p>
        </p:txBody>
      </p:sp>
      <p:sp>
        <p:nvSpPr>
          <p:cNvPr id="3" name="Subtitle 2">
            <a:extLst>
              <a:ext uri="{FF2B5EF4-FFF2-40B4-BE49-F238E27FC236}">
                <a16:creationId xmlns:a16="http://schemas.microsoft.com/office/drawing/2014/main" id="{180379B6-A9E1-4E3D-B7EF-C3DFCECA5E3B}"/>
              </a:ext>
            </a:extLst>
          </p:cNvPr>
          <p:cNvSpPr>
            <a:spLocks noGrp="1"/>
          </p:cNvSpPr>
          <p:nvPr>
            <p:ph type="subTitle" idx="1"/>
          </p:nvPr>
        </p:nvSpPr>
        <p:spPr>
          <a:xfrm>
            <a:off x="1201211" y="4440560"/>
            <a:ext cx="4162357" cy="1576188"/>
          </a:xfrm>
        </p:spPr>
        <p:txBody>
          <a:bodyPr anchor="t">
            <a:normAutofit/>
          </a:bodyPr>
          <a:lstStyle/>
          <a:p>
            <a:r>
              <a:rPr lang="en-GB" dirty="0"/>
              <a:t>KS3-4 Science</a:t>
            </a:r>
          </a:p>
          <a:p>
            <a:endParaRPr lang="en-GB" dirty="0"/>
          </a:p>
        </p:txBody>
      </p:sp>
      <p:pic>
        <p:nvPicPr>
          <p:cNvPr id="16" name="Picture 15" descr="A picture containing logo&#10;&#10;Description automatically generated">
            <a:extLst>
              <a:ext uri="{FF2B5EF4-FFF2-40B4-BE49-F238E27FC236}">
                <a16:creationId xmlns:a16="http://schemas.microsoft.com/office/drawing/2014/main" id="{60B24F71-A797-4F06-BB49-B0A4732B4F8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780485" y="2153449"/>
            <a:ext cx="3580952" cy="3047619"/>
          </a:xfrm>
          <a:prstGeom prst="rect">
            <a:avLst/>
          </a:prstGeom>
        </p:spPr>
      </p:pic>
    </p:spTree>
    <p:extLst>
      <p:ext uri="{BB962C8B-B14F-4D97-AF65-F5344CB8AC3E}">
        <p14:creationId xmlns:p14="http://schemas.microsoft.com/office/powerpoint/2010/main" val="7493493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FD1E3CB5-7BE8-4676-8F09-25DD83629380}"/>
              </a:ext>
            </a:extLst>
          </p:cNvPr>
          <p:cNvSpPr>
            <a:spLocks noGrp="1"/>
          </p:cNvSpPr>
          <p:nvPr>
            <p:ph type="ctrTitle"/>
          </p:nvPr>
        </p:nvSpPr>
        <p:spPr>
          <a:xfrm>
            <a:off x="1898846" y="5923438"/>
            <a:ext cx="8394306" cy="783719"/>
          </a:xfrm>
        </p:spPr>
        <p:txBody>
          <a:bodyPr anchor="b">
            <a:normAutofit fontScale="90000"/>
          </a:bodyPr>
          <a:lstStyle/>
          <a:p>
            <a:pPr algn="ctr">
              <a:lnSpc>
                <a:spcPct val="110000"/>
              </a:lnSpc>
            </a:pPr>
            <a:r>
              <a:rPr lang="en-GB" sz="3400" dirty="0"/>
              <a:t>Introduction to Activity</a:t>
            </a:r>
            <a:br>
              <a:rPr lang="en-GB" sz="3400" dirty="0"/>
            </a:br>
            <a:endParaRPr lang="en-GB" sz="3400" dirty="0"/>
          </a:p>
        </p:txBody>
      </p:sp>
      <p:sp>
        <p:nvSpPr>
          <p:cNvPr id="5" name="Subtitle 4">
            <a:extLst>
              <a:ext uri="{FF2B5EF4-FFF2-40B4-BE49-F238E27FC236}">
                <a16:creationId xmlns:a16="http://schemas.microsoft.com/office/drawing/2014/main" id="{5C2724B9-2431-4620-B462-351106EDC30E}"/>
              </a:ext>
            </a:extLst>
          </p:cNvPr>
          <p:cNvSpPr>
            <a:spLocks noGrp="1"/>
          </p:cNvSpPr>
          <p:nvPr>
            <p:ph type="subTitle" idx="1"/>
          </p:nvPr>
        </p:nvSpPr>
        <p:spPr>
          <a:xfrm>
            <a:off x="2410146" y="6071028"/>
            <a:ext cx="6953250" cy="862394"/>
          </a:xfrm>
        </p:spPr>
        <p:txBody>
          <a:bodyPr anchor="t">
            <a:normAutofit/>
          </a:bodyPr>
          <a:lstStyle/>
          <a:p>
            <a:pPr algn="ctr"/>
            <a:r>
              <a:rPr lang="en-GB" dirty="0"/>
              <a:t>Liquid layers</a:t>
            </a:r>
          </a:p>
          <a:p>
            <a:pPr algn="ctr"/>
            <a:endParaRPr lang="en-GB" dirty="0"/>
          </a:p>
        </p:txBody>
      </p:sp>
      <p:pic>
        <p:nvPicPr>
          <p:cNvPr id="6" name="Online Media 5" title="Denser Than You Think - Science Experiment">
            <a:hlinkClick r:id="" action="ppaction://media"/>
            <a:extLst>
              <a:ext uri="{FF2B5EF4-FFF2-40B4-BE49-F238E27FC236}">
                <a16:creationId xmlns:a16="http://schemas.microsoft.com/office/drawing/2014/main" id="{9903A5AE-47EC-4F71-A052-EDE05122A81D}"/>
              </a:ext>
            </a:extLst>
          </p:cNvPr>
          <p:cNvPicPr>
            <a:picLocks noRot="1" noChangeAspect="1"/>
          </p:cNvPicPr>
          <p:nvPr>
            <a:videoFile r:link="rId1"/>
          </p:nvPr>
        </p:nvPicPr>
        <p:blipFill>
          <a:blip r:embed="rId3"/>
          <a:stretch>
            <a:fillRect/>
          </a:stretch>
        </p:blipFill>
        <p:spPr>
          <a:xfrm>
            <a:off x="1630748" y="428318"/>
            <a:ext cx="8930503" cy="5045735"/>
          </a:xfrm>
          <a:prstGeom prst="rect">
            <a:avLst/>
          </a:prstGeom>
        </p:spPr>
      </p:pic>
      <p:pic>
        <p:nvPicPr>
          <p:cNvPr id="39" name="Picture 38" descr="A picture containing logo&#10;&#10;Description automatically generated">
            <a:extLst>
              <a:ext uri="{FF2B5EF4-FFF2-40B4-BE49-F238E27FC236}">
                <a16:creationId xmlns:a16="http://schemas.microsoft.com/office/drawing/2014/main" id="{B2EEF45A-D724-4141-846F-C5866BB4E589}"/>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7899" y="5355121"/>
            <a:ext cx="1682381" cy="1431814"/>
          </a:xfrm>
          <a:prstGeom prst="rect">
            <a:avLst/>
          </a:prstGeom>
        </p:spPr>
      </p:pic>
    </p:spTree>
    <p:extLst>
      <p:ext uri="{BB962C8B-B14F-4D97-AF65-F5344CB8AC3E}">
        <p14:creationId xmlns:p14="http://schemas.microsoft.com/office/powerpoint/2010/main" val="31632779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6"/>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6"/>
                </p:tgtEl>
              </p:cMediaNode>
            </p:vide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6"/>
                                        </p:tgtEl>
                                      </p:cBhvr>
                                    </p:cmd>
                                  </p:childTnLst>
                                </p:cTn>
                              </p:par>
                            </p:childTnLst>
                          </p:cTn>
                        </p:par>
                      </p:childTnLst>
                    </p:cTn>
                  </p:par>
                </p:childTnLst>
              </p:cTn>
              <p:nextCondLst>
                <p:cond evt="onClick" delay="0">
                  <p:tgtEl>
                    <p:spTgt spid="6"/>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603EFB-1E7C-4701-B96C-4017826C8416}"/>
              </a:ext>
            </a:extLst>
          </p:cNvPr>
          <p:cNvSpPr>
            <a:spLocks noGrp="1"/>
          </p:cNvSpPr>
          <p:nvPr>
            <p:ph type="title"/>
          </p:nvPr>
        </p:nvSpPr>
        <p:spPr/>
        <p:txBody>
          <a:bodyPr/>
          <a:lstStyle/>
          <a:p>
            <a:r>
              <a:rPr lang="en-GB" dirty="0"/>
              <a:t>Chemical structure of polymers</a:t>
            </a:r>
          </a:p>
        </p:txBody>
      </p:sp>
      <p:pic>
        <p:nvPicPr>
          <p:cNvPr id="1026" name="Picture 2" descr="See the source image">
            <a:extLst>
              <a:ext uri="{FF2B5EF4-FFF2-40B4-BE49-F238E27FC236}">
                <a16:creationId xmlns:a16="http://schemas.microsoft.com/office/drawing/2014/main" id="{5BFB6F2D-4724-4B15-ABCE-046ED1D8DA2B}"/>
              </a:ext>
            </a:extLst>
          </p:cNvPr>
          <p:cNvPicPr>
            <a:picLocks noGrp="1" noChangeAspect="1" noChangeArrowheads="1"/>
          </p:cNvPicPr>
          <p:nvPr>
            <p:ph type="pic" idx="1"/>
          </p:nvPr>
        </p:nvPicPr>
        <p:blipFill>
          <a:blip r:embed="rId2">
            <a:extLst>
              <a:ext uri="{28A0092B-C50C-407E-A947-70E740481C1C}">
                <a14:useLocalDpi xmlns:a14="http://schemas.microsoft.com/office/drawing/2010/main" val="0"/>
              </a:ext>
            </a:extLst>
          </a:blip>
          <a:srcRect l="25094" r="25094"/>
          <a:stretch>
            <a:fillRect/>
          </a:stretch>
        </p:blipFill>
        <p:spPr bwMode="auto">
          <a:prstGeom prst="rect">
            <a:avLst/>
          </a:prstGeom>
          <a:noFill/>
          <a:extLst>
            <a:ext uri="{909E8E84-426E-40DD-AFC4-6F175D3DCCD1}">
              <a14:hiddenFill xmlns:a14="http://schemas.microsoft.com/office/drawing/2010/main">
                <a:solidFill>
                  <a:srgbClr val="FFFFFF"/>
                </a:solidFill>
              </a14:hiddenFill>
            </a:ext>
          </a:extLst>
        </p:spPr>
      </p:pic>
      <p:sp>
        <p:nvSpPr>
          <p:cNvPr id="5" name="TextBox 4">
            <a:extLst>
              <a:ext uri="{FF2B5EF4-FFF2-40B4-BE49-F238E27FC236}">
                <a16:creationId xmlns:a16="http://schemas.microsoft.com/office/drawing/2014/main" id="{44D82E21-8FD6-4547-BD06-0C23CA22FEA8}"/>
              </a:ext>
            </a:extLst>
          </p:cNvPr>
          <p:cNvSpPr txBox="1"/>
          <p:nvPr/>
        </p:nvSpPr>
        <p:spPr>
          <a:xfrm>
            <a:off x="4180116" y="3920141"/>
            <a:ext cx="8812374" cy="369332"/>
          </a:xfrm>
          <a:prstGeom prst="rect">
            <a:avLst/>
          </a:prstGeom>
          <a:noFill/>
        </p:spPr>
        <p:txBody>
          <a:bodyPr wrap="square" rtlCol="0">
            <a:spAutoFit/>
          </a:bodyPr>
          <a:lstStyle/>
          <a:p>
            <a:r>
              <a:rPr lang="en-GB" dirty="0"/>
              <a:t>Picture from: </a:t>
            </a:r>
            <a:r>
              <a:rPr lang="en-GB" dirty="0">
                <a:hlinkClick r:id="rId3"/>
              </a:rPr>
              <a:t>Introduction to Plastics (design-and-technology-education.com)</a:t>
            </a:r>
            <a:endParaRPr lang="en-GB" dirty="0"/>
          </a:p>
        </p:txBody>
      </p:sp>
      <p:pic>
        <p:nvPicPr>
          <p:cNvPr id="6" name="Picture 5" descr="A picture containing logo&#10;&#10;Description automatically generated">
            <a:extLst>
              <a:ext uri="{FF2B5EF4-FFF2-40B4-BE49-F238E27FC236}">
                <a16:creationId xmlns:a16="http://schemas.microsoft.com/office/drawing/2014/main" id="{362590FC-8D74-4F83-8AA8-9CE3267C196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27899" y="5355121"/>
            <a:ext cx="1682381" cy="1431814"/>
          </a:xfrm>
          <a:prstGeom prst="rect">
            <a:avLst/>
          </a:prstGeom>
        </p:spPr>
      </p:pic>
    </p:spTree>
    <p:extLst>
      <p:ext uri="{BB962C8B-B14F-4D97-AF65-F5344CB8AC3E}">
        <p14:creationId xmlns:p14="http://schemas.microsoft.com/office/powerpoint/2010/main" val="2383856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5F340-5FB3-4FF8-A989-7A8D63D9D1F7}"/>
              </a:ext>
            </a:extLst>
          </p:cNvPr>
          <p:cNvSpPr>
            <a:spLocks noGrp="1"/>
          </p:cNvSpPr>
          <p:nvPr>
            <p:ph type="title"/>
          </p:nvPr>
        </p:nvSpPr>
        <p:spPr/>
        <p:txBody>
          <a:bodyPr/>
          <a:lstStyle/>
          <a:p>
            <a:r>
              <a:rPr lang="en-GB" dirty="0"/>
              <a:t>Properties of Plastics</a:t>
            </a:r>
          </a:p>
        </p:txBody>
      </p:sp>
      <p:graphicFrame>
        <p:nvGraphicFramePr>
          <p:cNvPr id="6" name="Content Placeholder 2">
            <a:extLst>
              <a:ext uri="{FF2B5EF4-FFF2-40B4-BE49-F238E27FC236}">
                <a16:creationId xmlns:a16="http://schemas.microsoft.com/office/drawing/2014/main" id="{3BF08C81-D32D-4E62-B84A-73D482945A39}"/>
              </a:ext>
            </a:extLst>
          </p:cNvPr>
          <p:cNvGraphicFramePr>
            <a:graphicFrameLocks noGrp="1"/>
          </p:cNvGraphicFramePr>
          <p:nvPr>
            <p:ph sz="quarter" idx="13"/>
          </p:nvPr>
        </p:nvGraphicFramePr>
        <p:xfrm>
          <a:off x="914400" y="2366963"/>
          <a:ext cx="10363200" cy="34242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4" name="Picture 3" descr="A picture containing logo&#10;&#10;Description automatically generated">
            <a:extLst>
              <a:ext uri="{FF2B5EF4-FFF2-40B4-BE49-F238E27FC236}">
                <a16:creationId xmlns:a16="http://schemas.microsoft.com/office/drawing/2014/main" id="{B78C4BF7-59B3-454C-8EEB-0F15D78F36D7}"/>
              </a:ext>
            </a:extLst>
          </p:cNvPr>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268247" y="5075292"/>
            <a:ext cx="1682381" cy="1431814"/>
          </a:xfrm>
          <a:prstGeom prst="rect">
            <a:avLst/>
          </a:prstGeom>
        </p:spPr>
      </p:pic>
    </p:spTree>
    <p:extLst>
      <p:ext uri="{BB962C8B-B14F-4D97-AF65-F5344CB8AC3E}">
        <p14:creationId xmlns:p14="http://schemas.microsoft.com/office/powerpoint/2010/main" val="22318044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7C4C53-CFA7-471D-B7D7-EEF62B6B3B00}"/>
              </a:ext>
            </a:extLst>
          </p:cNvPr>
          <p:cNvSpPr>
            <a:spLocks noGrp="1"/>
          </p:cNvSpPr>
          <p:nvPr>
            <p:ph type="title"/>
          </p:nvPr>
        </p:nvSpPr>
        <p:spPr>
          <a:xfrm>
            <a:off x="1137511" y="0"/>
            <a:ext cx="10364451" cy="1596177"/>
          </a:xfrm>
        </p:spPr>
        <p:txBody>
          <a:bodyPr/>
          <a:lstStyle/>
          <a:p>
            <a:r>
              <a:rPr lang="en-GB" dirty="0"/>
              <a:t>Plastic polymer chart</a:t>
            </a:r>
          </a:p>
        </p:txBody>
      </p:sp>
      <p:graphicFrame>
        <p:nvGraphicFramePr>
          <p:cNvPr id="8" name="Table 7">
            <a:extLst>
              <a:ext uri="{FF2B5EF4-FFF2-40B4-BE49-F238E27FC236}">
                <a16:creationId xmlns:a16="http://schemas.microsoft.com/office/drawing/2014/main" id="{5A615032-040D-4759-A1E7-2A2CC2F175DD}"/>
              </a:ext>
            </a:extLst>
          </p:cNvPr>
          <p:cNvGraphicFramePr>
            <a:graphicFrameLocks noGrp="1"/>
          </p:cNvGraphicFramePr>
          <p:nvPr>
            <p:extLst>
              <p:ext uri="{D42A27DB-BD31-4B8C-83A1-F6EECF244321}">
                <p14:modId xmlns:p14="http://schemas.microsoft.com/office/powerpoint/2010/main" val="1399822974"/>
              </p:ext>
            </p:extLst>
          </p:nvPr>
        </p:nvGraphicFramePr>
        <p:xfrm>
          <a:off x="645151" y="1212981"/>
          <a:ext cx="11111419" cy="5197384"/>
        </p:xfrm>
        <a:graphic>
          <a:graphicData uri="http://schemas.openxmlformats.org/drawingml/2006/table">
            <a:tbl>
              <a:tblPr firstRow="1" firstCol="1" bandRow="1">
                <a:tableStyleId>{5C22544A-7EE6-4342-B048-85BDC9FD1C3A}</a:tableStyleId>
              </a:tblPr>
              <a:tblGrid>
                <a:gridCol w="1806823">
                  <a:extLst>
                    <a:ext uri="{9D8B030D-6E8A-4147-A177-3AD203B41FA5}">
                      <a16:colId xmlns:a16="http://schemas.microsoft.com/office/drawing/2014/main" val="1417986845"/>
                    </a:ext>
                  </a:extLst>
                </a:gridCol>
                <a:gridCol w="1289602">
                  <a:extLst>
                    <a:ext uri="{9D8B030D-6E8A-4147-A177-3AD203B41FA5}">
                      <a16:colId xmlns:a16="http://schemas.microsoft.com/office/drawing/2014/main" val="654987843"/>
                    </a:ext>
                  </a:extLst>
                </a:gridCol>
                <a:gridCol w="2500604">
                  <a:extLst>
                    <a:ext uri="{9D8B030D-6E8A-4147-A177-3AD203B41FA5}">
                      <a16:colId xmlns:a16="http://schemas.microsoft.com/office/drawing/2014/main" val="2853593867"/>
                    </a:ext>
                  </a:extLst>
                </a:gridCol>
                <a:gridCol w="4155820">
                  <a:extLst>
                    <a:ext uri="{9D8B030D-6E8A-4147-A177-3AD203B41FA5}">
                      <a16:colId xmlns:a16="http://schemas.microsoft.com/office/drawing/2014/main" val="3744619721"/>
                    </a:ext>
                  </a:extLst>
                </a:gridCol>
                <a:gridCol w="1358570">
                  <a:extLst>
                    <a:ext uri="{9D8B030D-6E8A-4147-A177-3AD203B41FA5}">
                      <a16:colId xmlns:a16="http://schemas.microsoft.com/office/drawing/2014/main" val="3638943286"/>
                    </a:ext>
                  </a:extLst>
                </a:gridCol>
              </a:tblGrid>
              <a:tr h="300333">
                <a:tc>
                  <a:txBody>
                    <a:bodyPr/>
                    <a:lstStyle/>
                    <a:p>
                      <a:pPr>
                        <a:spcAft>
                          <a:spcPts val="0"/>
                        </a:spcAft>
                      </a:pPr>
                      <a:r>
                        <a:rPr lang="en-GB" sz="1600" dirty="0">
                          <a:effectLst/>
                        </a:rPr>
                        <a:t>Plastic icon</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a:effectLst/>
                        </a:rPr>
                        <a:t>Acronym</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a:effectLst/>
                        </a:rPr>
                        <a:t>Polymer name</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a:effectLst/>
                        </a:rPr>
                        <a:t>Uses</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a:effectLst/>
                        </a:rPr>
                        <a:t>Density range (g/cm</a:t>
                      </a:r>
                      <a:r>
                        <a:rPr lang="en-GB" sz="1600" baseline="30000">
                          <a:effectLst/>
                        </a:rPr>
                        <a:t>3</a:t>
                      </a:r>
                      <a:r>
                        <a:rPr lang="en-GB" sz="1600">
                          <a:effectLst/>
                        </a:rPr>
                        <a:t>)</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extLst>
                  <a:ext uri="{0D108BD9-81ED-4DB2-BD59-A6C34878D82A}">
                    <a16:rowId xmlns:a16="http://schemas.microsoft.com/office/drawing/2014/main" val="393455203"/>
                  </a:ext>
                </a:extLst>
              </a:tr>
              <a:tr h="590635">
                <a:tc>
                  <a:txBody>
                    <a:bodyPr/>
                    <a:lstStyle/>
                    <a:p>
                      <a:pPr>
                        <a:spcAft>
                          <a:spcPts val="0"/>
                        </a:spcAft>
                      </a:pPr>
                      <a:endParaRPr lang="en-GB" sz="700">
                        <a:effectLst/>
                        <a:latin typeface="Arial Rounded MT Bold" panose="020F070403050403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a:effectLst/>
                        </a:rPr>
                        <a:t>PETE</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a:effectLst/>
                        </a:rPr>
                        <a:t>Polyethylene terephthalate</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a:effectLst/>
                        </a:rPr>
                        <a:t>Soft drink bottles, mineral water bottles, fruit juice and cooking oil containers.</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lgn="ctr">
                        <a:spcAft>
                          <a:spcPts val="0"/>
                        </a:spcAft>
                      </a:pPr>
                      <a:r>
                        <a:rPr lang="en-GB" sz="1600">
                          <a:effectLst/>
                        </a:rPr>
                        <a:t>1.4</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extLst>
                  <a:ext uri="{0D108BD9-81ED-4DB2-BD59-A6C34878D82A}">
                    <a16:rowId xmlns:a16="http://schemas.microsoft.com/office/drawing/2014/main" val="3313147152"/>
                  </a:ext>
                </a:extLst>
              </a:tr>
              <a:tr h="738295">
                <a:tc>
                  <a:txBody>
                    <a:bodyPr/>
                    <a:lstStyle/>
                    <a:p>
                      <a:pPr>
                        <a:spcAft>
                          <a:spcPts val="0"/>
                        </a:spcAft>
                      </a:pPr>
                      <a:endParaRPr lang="en-GB" sz="700">
                        <a:effectLst/>
                        <a:latin typeface="Arial Rounded MT Bold" panose="020F070403050403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dirty="0">
                          <a:effectLst/>
                        </a:rPr>
                        <a:t>HDPE</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a:effectLst/>
                        </a:rPr>
                        <a:t>High-density polyethylene</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a:effectLst/>
                        </a:rPr>
                        <a:t>Milk bottles, shampoo bottles, laundry detergents and washing-up liquid bottles.</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lgn="ctr">
                        <a:spcAft>
                          <a:spcPts val="0"/>
                        </a:spcAft>
                      </a:pPr>
                      <a:r>
                        <a:rPr lang="en-GB" sz="1600">
                          <a:effectLst/>
                        </a:rPr>
                        <a:t>0.95</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extLst>
                  <a:ext uri="{0D108BD9-81ED-4DB2-BD59-A6C34878D82A}">
                    <a16:rowId xmlns:a16="http://schemas.microsoft.com/office/drawing/2014/main" val="2167096740"/>
                  </a:ext>
                </a:extLst>
              </a:tr>
              <a:tr h="699842">
                <a:tc>
                  <a:txBody>
                    <a:bodyPr/>
                    <a:lstStyle/>
                    <a:p>
                      <a:pPr>
                        <a:spcAft>
                          <a:spcPts val="0"/>
                        </a:spcAft>
                      </a:pPr>
                      <a:endParaRPr lang="en-GB" sz="700">
                        <a:effectLst/>
                        <a:latin typeface="Arial Rounded MT Bold" panose="020F070403050403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a:effectLst/>
                        </a:rPr>
                        <a:t>PVC</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a:effectLst/>
                        </a:rPr>
                        <a:t>Polyvinyl chloride</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a:effectLst/>
                        </a:rPr>
                        <a:t>Packaging for sweets or fruit, bubble wrap.</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lgn="ctr">
                        <a:spcAft>
                          <a:spcPts val="0"/>
                        </a:spcAft>
                      </a:pPr>
                      <a:r>
                        <a:rPr lang="en-GB" sz="1600" dirty="0">
                          <a:effectLst/>
                        </a:rPr>
                        <a:t>1.29</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extLst>
                  <a:ext uri="{0D108BD9-81ED-4DB2-BD59-A6C34878D82A}">
                    <a16:rowId xmlns:a16="http://schemas.microsoft.com/office/drawing/2014/main" val="1060035011"/>
                  </a:ext>
                </a:extLst>
              </a:tr>
              <a:tr h="641907">
                <a:tc>
                  <a:txBody>
                    <a:bodyPr/>
                    <a:lstStyle/>
                    <a:p>
                      <a:pPr>
                        <a:spcAft>
                          <a:spcPts val="0"/>
                        </a:spcAft>
                      </a:pPr>
                      <a:endParaRPr lang="en-GB" sz="700" dirty="0">
                        <a:effectLst/>
                        <a:latin typeface="Arial Rounded MT Bold" panose="020F070403050403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a:effectLst/>
                        </a:rPr>
                        <a:t>LDPE</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a:effectLst/>
                        </a:rPr>
                        <a:t>Low-density polyethylene</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a:effectLst/>
                        </a:rPr>
                        <a:t>Plastic bags, film plastic, plastic wrap.</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lgn="ctr">
                        <a:spcAft>
                          <a:spcPts val="0"/>
                        </a:spcAft>
                      </a:pPr>
                      <a:r>
                        <a:rPr lang="en-GB" sz="1600">
                          <a:effectLst/>
                        </a:rPr>
                        <a:t>0.92</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extLst>
                  <a:ext uri="{0D108BD9-81ED-4DB2-BD59-A6C34878D82A}">
                    <a16:rowId xmlns:a16="http://schemas.microsoft.com/office/drawing/2014/main" val="3265092879"/>
                  </a:ext>
                </a:extLst>
              </a:tr>
              <a:tr h="590635">
                <a:tc>
                  <a:txBody>
                    <a:bodyPr/>
                    <a:lstStyle/>
                    <a:p>
                      <a:pPr>
                        <a:spcAft>
                          <a:spcPts val="0"/>
                        </a:spcAft>
                      </a:pPr>
                      <a:endParaRPr lang="en-GB" sz="700">
                        <a:effectLst/>
                        <a:latin typeface="Arial Rounded MT Bold" panose="020F070403050403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a:effectLst/>
                        </a:rPr>
                        <a:t>PP </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a:effectLst/>
                        </a:rPr>
                        <a:t>Polypropylene</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a:effectLst/>
                        </a:rPr>
                        <a:t>Furniture, toys, suitcases, plastic storage boxes, car bumpers, dashboards.</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lgn="ctr">
                        <a:spcAft>
                          <a:spcPts val="0"/>
                        </a:spcAft>
                      </a:pPr>
                      <a:r>
                        <a:rPr lang="en-GB" sz="1600">
                          <a:effectLst/>
                        </a:rPr>
                        <a:t>0.90</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extLst>
                  <a:ext uri="{0D108BD9-81ED-4DB2-BD59-A6C34878D82A}">
                    <a16:rowId xmlns:a16="http://schemas.microsoft.com/office/drawing/2014/main" val="1859446483"/>
                  </a:ext>
                </a:extLst>
              </a:tr>
              <a:tr h="738295">
                <a:tc>
                  <a:txBody>
                    <a:bodyPr/>
                    <a:lstStyle/>
                    <a:p>
                      <a:pPr>
                        <a:spcAft>
                          <a:spcPts val="0"/>
                        </a:spcAft>
                      </a:pPr>
                      <a:endParaRPr lang="en-GB" sz="700">
                        <a:effectLst/>
                        <a:latin typeface="Arial Rounded MT Bold" panose="020F070403050403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a:effectLst/>
                        </a:rPr>
                        <a:t>PS</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a:effectLst/>
                        </a:rPr>
                        <a:t>Polystyrene</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a:effectLst/>
                        </a:rPr>
                        <a:t>Toys, packaging materials, refrigerator trays, costume jewellery, CD cases, disposable cups.</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lgn="ctr">
                        <a:spcAft>
                          <a:spcPts val="0"/>
                        </a:spcAft>
                      </a:pPr>
                      <a:r>
                        <a:rPr lang="en-GB" sz="1600">
                          <a:effectLst/>
                        </a:rPr>
                        <a:t>1.07</a:t>
                      </a:r>
                      <a:endParaRPr lang="en-GB" sz="160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extLst>
                  <a:ext uri="{0D108BD9-81ED-4DB2-BD59-A6C34878D82A}">
                    <a16:rowId xmlns:a16="http://schemas.microsoft.com/office/drawing/2014/main" val="1171564235"/>
                  </a:ext>
                </a:extLst>
              </a:tr>
              <a:tr h="710095">
                <a:tc>
                  <a:txBody>
                    <a:bodyPr/>
                    <a:lstStyle/>
                    <a:p>
                      <a:pPr algn="ctr">
                        <a:spcAft>
                          <a:spcPts val="0"/>
                        </a:spcAft>
                      </a:pPr>
                      <a:endParaRPr lang="en-GB" sz="700" dirty="0">
                        <a:effectLst/>
                        <a:latin typeface="Arial Rounded MT Bold" panose="020F070403050403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dirty="0">
                          <a:effectLst/>
                        </a:rPr>
                        <a:t>Other</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dirty="0">
                          <a:effectLst/>
                        </a:rPr>
                        <a:t>Other plastic polymers</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spcAft>
                          <a:spcPts val="0"/>
                        </a:spcAft>
                      </a:pPr>
                      <a:r>
                        <a:rPr lang="en-GB" sz="1600" dirty="0">
                          <a:effectLst/>
                        </a:rPr>
                        <a:t>Including </a:t>
                      </a:r>
                      <a:r>
                        <a:rPr lang="en-GB" sz="1600" dirty="0" err="1">
                          <a:effectLst/>
                        </a:rPr>
                        <a:t>lycra</a:t>
                      </a:r>
                      <a:r>
                        <a:rPr lang="en-GB" sz="1600" dirty="0">
                          <a:effectLst/>
                        </a:rPr>
                        <a:t>, acrylic, PLA, nylon, fibreglass, polycarbonate.</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tc>
                  <a:txBody>
                    <a:bodyPr/>
                    <a:lstStyle/>
                    <a:p>
                      <a:pPr algn="ctr">
                        <a:spcAft>
                          <a:spcPts val="0"/>
                        </a:spcAft>
                      </a:pPr>
                      <a:r>
                        <a:rPr lang="en-GB" sz="1600" dirty="0">
                          <a:effectLst/>
                        </a:rPr>
                        <a:t>Variable</a:t>
                      </a:r>
                      <a:endParaRPr lang="en-GB" sz="1600" dirty="0">
                        <a:effectLst/>
                        <a:latin typeface="Arial" panose="020B0604020202020204" pitchFamily="34" charset="0"/>
                        <a:ea typeface="Times New Roman" panose="02020603050405020304" pitchFamily="18" charset="0"/>
                        <a:cs typeface="Times New Roman" panose="02020603050405020304" pitchFamily="18" charset="0"/>
                      </a:endParaRPr>
                    </a:p>
                  </a:txBody>
                  <a:tcPr marL="37883" marR="37883" marT="0" marB="0" anchor="ctr"/>
                </a:tc>
                <a:extLst>
                  <a:ext uri="{0D108BD9-81ED-4DB2-BD59-A6C34878D82A}">
                    <a16:rowId xmlns:a16="http://schemas.microsoft.com/office/drawing/2014/main" val="45673638"/>
                  </a:ext>
                </a:extLst>
              </a:tr>
            </a:tbl>
          </a:graphicData>
        </a:graphic>
      </p:graphicFrame>
      <p:sp>
        <p:nvSpPr>
          <p:cNvPr id="9" name="Rectangle 15">
            <a:extLst>
              <a:ext uri="{FF2B5EF4-FFF2-40B4-BE49-F238E27FC236}">
                <a16:creationId xmlns:a16="http://schemas.microsoft.com/office/drawing/2014/main" id="{73F6F93A-7B53-477D-BF72-0E563A8F1FAE}"/>
              </a:ext>
            </a:extLst>
          </p:cNvPr>
          <p:cNvSpPr>
            <a:spLocks noChangeArrowheads="1"/>
          </p:cNvSpPr>
          <p:nvPr/>
        </p:nvSpPr>
        <p:spPr bwMode="auto">
          <a:xfrm>
            <a:off x="1253457" y="6395418"/>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200" b="0" i="0" u="none" strike="noStrike" cap="none" normalizeH="0" baseline="0" dirty="0">
                <a:ln>
                  <a:noFill/>
                </a:ln>
                <a:solidFill>
                  <a:srgbClr val="FFFFFF"/>
                </a:solidFill>
                <a:effectLst/>
                <a:latin typeface="Arial Rounded MT Bold" panose="020F0704030504030204" pitchFamily="34" charset="0"/>
                <a:ea typeface="Times New Roman" panose="02020603050405020304" pitchFamily="18" charset="0"/>
                <a:cs typeface="Arial" panose="020B0604020202020204" pitchFamily="34" charset="0"/>
              </a:rPr>
              <a:t>Values</a:t>
            </a:r>
            <a:r>
              <a:rPr kumimoji="0" lang="en-GB" altLang="en-US" sz="1200" b="0" i="0" u="none" strike="noStrike" cap="none" normalizeH="0" baseline="0" dirty="0">
                <a:ln>
                  <a:noFill/>
                </a:ln>
                <a:solidFill>
                  <a:schemeClr val="tx1"/>
                </a:solidFill>
                <a:effectLst/>
                <a:latin typeface="Arial Rounded MT Bold" panose="020F0704030504030204" pitchFamily="34" charset="0"/>
                <a:ea typeface="Times New Roman" panose="02020603050405020304" pitchFamily="18" charset="0"/>
                <a:cs typeface="Arial" panose="020B0604020202020204" pitchFamily="34" charset="0"/>
              </a:rPr>
              <a:t> for plastic density from Polymer Academy website: </a:t>
            </a:r>
            <a:r>
              <a:rPr kumimoji="0" lang="en-GB" altLang="en-US" sz="1200" b="0" i="0" u="none" strike="noStrike" cap="none" normalizeH="0" baseline="0" dirty="0">
                <a:ln>
                  <a:noFill/>
                </a:ln>
                <a:solidFill>
                  <a:schemeClr val="tx1"/>
                </a:solidFill>
                <a:effectLst/>
                <a:latin typeface="Arial Rounded MT Bold" panose="020F0704030504030204" pitchFamily="34" charset="0"/>
                <a:ea typeface="Times New Roman" panose="02020603050405020304" pitchFamily="18" charset="0"/>
                <a:cs typeface="Arial" panose="020B0604020202020204" pitchFamily="34" charset="0"/>
                <a:hlinkClick r:id="rId2"/>
              </a:rPr>
              <a:t>https://polymeracademy.com/density-of-various-plastic/</a:t>
            </a:r>
            <a:r>
              <a:rPr kumimoji="0" lang="en-GB" altLang="en-US" sz="1200" b="0" i="0" u="none" strike="noStrike" cap="none" normalizeH="0" baseline="0" dirty="0">
                <a:ln>
                  <a:noFill/>
                </a:ln>
                <a:solidFill>
                  <a:schemeClr val="tx1"/>
                </a:solidFill>
                <a:effectLst/>
                <a:latin typeface="Arial Rounded MT Bold" panose="020F0704030504030204" pitchFamily="34" charset="0"/>
                <a:ea typeface="Times New Roman" panose="02020603050405020304" pitchFamily="18" charset="0"/>
                <a:cs typeface="Arial" panose="020B0604020202020204" pitchFamily="34" charset="0"/>
              </a:rPr>
              <a:t> Accessed 8 Feb 2020</a:t>
            </a:r>
            <a:endParaRPr kumimoji="0" lang="en-GB" altLang="en-US" sz="1800" b="0" i="0" u="none" strike="noStrike" cap="none" normalizeH="0" baseline="0" dirty="0">
              <a:ln>
                <a:noFill/>
              </a:ln>
              <a:solidFill>
                <a:schemeClr val="tx1"/>
              </a:solidFill>
              <a:effectLst/>
              <a:latin typeface="Arial" panose="020B0604020202020204" pitchFamily="34" charset="0"/>
            </a:endParaRPr>
          </a:p>
        </p:txBody>
      </p:sp>
      <p:pic>
        <p:nvPicPr>
          <p:cNvPr id="2058" name="Picture 3">
            <a:hlinkClick r:id="rId3"/>
            <a:extLst>
              <a:ext uri="{FF2B5EF4-FFF2-40B4-BE49-F238E27FC236}">
                <a16:creationId xmlns:a16="http://schemas.microsoft.com/office/drawing/2014/main" id="{1D778BAA-0C21-4C17-8294-344ED36B322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64067" y="4466230"/>
            <a:ext cx="381000" cy="465137"/>
          </a:xfrm>
          <a:prstGeom prst="rect">
            <a:avLst/>
          </a:prstGeom>
          <a:noFill/>
          <a:extLst>
            <a:ext uri="{909E8E84-426E-40DD-AFC4-6F175D3DCCD1}">
              <a14:hiddenFill xmlns:a14="http://schemas.microsoft.com/office/drawing/2010/main">
                <a:solidFill>
                  <a:srgbClr val="FFFFFF"/>
                </a:solidFill>
              </a14:hiddenFill>
            </a:ext>
          </a:extLst>
        </p:spPr>
      </p:pic>
      <p:pic>
        <p:nvPicPr>
          <p:cNvPr id="2057" name="Picture 13">
            <a:hlinkClick r:id="rId5"/>
            <a:extLst>
              <a:ext uri="{FF2B5EF4-FFF2-40B4-BE49-F238E27FC236}">
                <a16:creationId xmlns:a16="http://schemas.microsoft.com/office/drawing/2014/main" id="{C887F22A-C313-4079-A54D-767A5FAE91DA}"/>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64067" y="5088512"/>
            <a:ext cx="388938" cy="465137"/>
          </a:xfrm>
          <a:prstGeom prst="rect">
            <a:avLst/>
          </a:prstGeom>
          <a:noFill/>
          <a:extLst>
            <a:ext uri="{909E8E84-426E-40DD-AFC4-6F175D3DCCD1}">
              <a14:hiddenFill xmlns:a14="http://schemas.microsoft.com/office/drawing/2010/main">
                <a:solidFill>
                  <a:srgbClr val="FFFFFF"/>
                </a:solidFill>
              </a14:hiddenFill>
            </a:ext>
          </a:extLst>
        </p:spPr>
      </p:pic>
      <p:pic>
        <p:nvPicPr>
          <p:cNvPr id="15" name="Picture 14">
            <a:hlinkClick r:id="rId7" tgtFrame="&quot;&quot;"/>
            <a:extLst>
              <a:ext uri="{FF2B5EF4-FFF2-40B4-BE49-F238E27FC236}">
                <a16:creationId xmlns:a16="http://schemas.microsoft.com/office/drawing/2014/main" id="{42A0939D-165C-4393-A0BA-B6D89BD5DEC8}"/>
              </a:ext>
            </a:extLst>
          </p:cNvPr>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1266243" y="5843167"/>
            <a:ext cx="391795" cy="472440"/>
          </a:xfrm>
          <a:prstGeom prst="rect">
            <a:avLst/>
          </a:prstGeom>
          <a:noFill/>
          <a:ln>
            <a:noFill/>
          </a:ln>
        </p:spPr>
      </p:pic>
      <p:pic>
        <p:nvPicPr>
          <p:cNvPr id="2059" name="Picture 9">
            <a:hlinkClick r:id="rId9"/>
            <a:extLst>
              <a:ext uri="{FF2B5EF4-FFF2-40B4-BE49-F238E27FC236}">
                <a16:creationId xmlns:a16="http://schemas.microsoft.com/office/drawing/2014/main" id="{191146E1-765C-4B64-AEED-468D5B170F5F}"/>
              </a:ext>
            </a:extLst>
          </p:cNvPr>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269332" y="3866032"/>
            <a:ext cx="365125" cy="441325"/>
          </a:xfrm>
          <a:prstGeom prst="rect">
            <a:avLst/>
          </a:prstGeom>
          <a:noFill/>
          <a:extLst>
            <a:ext uri="{909E8E84-426E-40DD-AFC4-6F175D3DCCD1}">
              <a14:hiddenFill xmlns:a14="http://schemas.microsoft.com/office/drawing/2010/main">
                <a:solidFill>
                  <a:srgbClr val="FFFFFF"/>
                </a:solidFill>
              </a14:hiddenFill>
            </a:ext>
          </a:extLst>
        </p:spPr>
      </p:pic>
      <p:pic>
        <p:nvPicPr>
          <p:cNvPr id="2060" name="Picture 12" descr="Free Icon | 3 pvc">
            <a:hlinkClick r:id="rId11"/>
            <a:extLst>
              <a:ext uri="{FF2B5EF4-FFF2-40B4-BE49-F238E27FC236}">
                <a16:creationId xmlns:a16="http://schemas.microsoft.com/office/drawing/2014/main" id="{4E64CF8F-45B3-4FD7-86DB-C15A4D647A77}"/>
              </a:ext>
            </a:extLst>
          </p:cNvPr>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1269332" y="3154151"/>
            <a:ext cx="365125" cy="365125"/>
          </a:xfrm>
          <a:prstGeom prst="rect">
            <a:avLst/>
          </a:prstGeom>
          <a:noFill/>
          <a:extLst>
            <a:ext uri="{909E8E84-426E-40DD-AFC4-6F175D3DCCD1}">
              <a14:hiddenFill xmlns:a14="http://schemas.microsoft.com/office/drawing/2010/main">
                <a:solidFill>
                  <a:srgbClr val="FFFFFF"/>
                </a:solidFill>
              </a14:hiddenFill>
            </a:ext>
          </a:extLst>
        </p:spPr>
      </p:pic>
      <p:pic>
        <p:nvPicPr>
          <p:cNvPr id="2061" name="Picture 8" descr="High-density polyethylene - Wikipedia">
            <a:hlinkClick r:id="rId13"/>
            <a:extLst>
              <a:ext uri="{FF2B5EF4-FFF2-40B4-BE49-F238E27FC236}">
                <a16:creationId xmlns:a16="http://schemas.microsoft.com/office/drawing/2014/main" id="{9D43301C-2378-4F7F-9B06-39A4CC2BC2DC}"/>
              </a:ext>
            </a:extLst>
          </p:cNvPr>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1243229" y="2421965"/>
            <a:ext cx="373063" cy="449262"/>
          </a:xfrm>
          <a:prstGeom prst="rect">
            <a:avLst/>
          </a:prstGeom>
          <a:noFill/>
          <a:extLst>
            <a:ext uri="{909E8E84-426E-40DD-AFC4-6F175D3DCCD1}">
              <a14:hiddenFill xmlns:a14="http://schemas.microsoft.com/office/drawing/2010/main">
                <a:solidFill>
                  <a:srgbClr val="FFFFFF"/>
                </a:solidFill>
              </a14:hiddenFill>
            </a:ext>
          </a:extLst>
        </p:spPr>
      </p:pic>
      <p:pic>
        <p:nvPicPr>
          <p:cNvPr id="2062" name="Picture 5" descr="Resin identification code - Wikipedia">
            <a:hlinkClick r:id="rId15"/>
            <a:extLst>
              <a:ext uri="{FF2B5EF4-FFF2-40B4-BE49-F238E27FC236}">
                <a16:creationId xmlns:a16="http://schemas.microsoft.com/office/drawing/2014/main" id="{A93C7BE8-3020-435C-B9AC-51CE05FB1298}"/>
              </a:ext>
            </a:extLst>
          </p:cNvPr>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1245518" y="1769055"/>
            <a:ext cx="373063" cy="449404"/>
          </a:xfrm>
          <a:prstGeom prst="rect">
            <a:avLst/>
          </a:prstGeom>
          <a:noFill/>
          <a:extLst>
            <a:ext uri="{909E8E84-426E-40DD-AFC4-6F175D3DCCD1}">
              <a14:hiddenFill xmlns:a14="http://schemas.microsoft.com/office/drawing/2010/main">
                <a:solidFill>
                  <a:srgbClr val="FFFFFF"/>
                </a:solidFill>
              </a14:hiddenFill>
            </a:ext>
          </a:extLst>
        </p:spPr>
      </p:pic>
      <p:pic>
        <p:nvPicPr>
          <p:cNvPr id="12" name="Picture 11" descr="A picture containing logo&#10;&#10;Description automatically generated">
            <a:extLst>
              <a:ext uri="{FF2B5EF4-FFF2-40B4-BE49-F238E27FC236}">
                <a16:creationId xmlns:a16="http://schemas.microsoft.com/office/drawing/2014/main" id="{F42718F1-FD62-43B9-9AC1-889461E1B77B}"/>
              </a:ext>
            </a:extLst>
          </p:cNvPr>
          <p:cNvPicPr>
            <a:picLocks noChangeAspect="1"/>
          </p:cNvPicPr>
          <p:nvPr/>
        </p:nvPicPr>
        <p:blipFill>
          <a:blip r:embed="rId17">
            <a:extLst>
              <a:ext uri="{28A0092B-C50C-407E-A947-70E740481C1C}">
                <a14:useLocalDpi xmlns:a14="http://schemas.microsoft.com/office/drawing/2010/main" val="0"/>
              </a:ext>
            </a:extLst>
          </a:blip>
          <a:stretch>
            <a:fillRect/>
          </a:stretch>
        </p:blipFill>
        <p:spPr>
          <a:xfrm>
            <a:off x="127900" y="6284332"/>
            <a:ext cx="590557" cy="502602"/>
          </a:xfrm>
          <a:prstGeom prst="rect">
            <a:avLst/>
          </a:prstGeom>
        </p:spPr>
      </p:pic>
    </p:spTree>
    <p:extLst>
      <p:ext uri="{BB962C8B-B14F-4D97-AF65-F5344CB8AC3E}">
        <p14:creationId xmlns:p14="http://schemas.microsoft.com/office/powerpoint/2010/main" val="28114326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F8AF10-2960-4220-A93B-25C2A35D68EF}"/>
              </a:ext>
            </a:extLst>
          </p:cNvPr>
          <p:cNvSpPr>
            <a:spLocks noGrp="1"/>
          </p:cNvSpPr>
          <p:nvPr>
            <p:ph type="title"/>
          </p:nvPr>
        </p:nvSpPr>
        <p:spPr>
          <a:xfrm>
            <a:off x="913774" y="186531"/>
            <a:ext cx="10364451" cy="1596177"/>
          </a:xfrm>
        </p:spPr>
        <p:txBody>
          <a:bodyPr/>
          <a:lstStyle/>
          <a:p>
            <a:r>
              <a:rPr lang="en-GB" dirty="0"/>
              <a:t>microplastics</a:t>
            </a:r>
          </a:p>
        </p:txBody>
      </p:sp>
      <p:pic>
        <p:nvPicPr>
          <p:cNvPr id="4" name="Online Media 3" title="Marine microplastics">
            <a:hlinkClick r:id="" action="ppaction://media"/>
            <a:extLst>
              <a:ext uri="{FF2B5EF4-FFF2-40B4-BE49-F238E27FC236}">
                <a16:creationId xmlns:a16="http://schemas.microsoft.com/office/drawing/2014/main" id="{F6A8B028-6648-486B-A4F8-5E11AA1388B1}"/>
              </a:ext>
            </a:extLst>
          </p:cNvPr>
          <p:cNvPicPr>
            <a:picLocks noGrp="1" noRot="1" noChangeAspect="1"/>
          </p:cNvPicPr>
          <p:nvPr>
            <p:ph sz="quarter" idx="13"/>
            <a:videoFile r:link="rId1"/>
          </p:nvPr>
        </p:nvPicPr>
        <p:blipFill>
          <a:blip r:embed="rId3"/>
          <a:stretch>
            <a:fillRect/>
          </a:stretch>
        </p:blipFill>
        <p:spPr>
          <a:xfrm>
            <a:off x="1591226" y="1498464"/>
            <a:ext cx="7328839" cy="4140467"/>
          </a:xfrm>
          <a:prstGeom prst="rect">
            <a:avLst/>
          </a:prstGeom>
        </p:spPr>
      </p:pic>
      <p:pic>
        <p:nvPicPr>
          <p:cNvPr id="5" name="Picture 4" descr="A picture containing logo&#10;&#10;Description automatically generated">
            <a:extLst>
              <a:ext uri="{FF2B5EF4-FFF2-40B4-BE49-F238E27FC236}">
                <a16:creationId xmlns:a16="http://schemas.microsoft.com/office/drawing/2014/main" id="{2BC6D7E5-7B05-41CC-B3A0-80AE030CDB3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2583" y="5239655"/>
            <a:ext cx="1682381" cy="1431814"/>
          </a:xfrm>
          <a:prstGeom prst="rect">
            <a:avLst/>
          </a:prstGeom>
        </p:spPr>
      </p:pic>
      <p:sp>
        <p:nvSpPr>
          <p:cNvPr id="3" name="Rectangle 2">
            <a:extLst>
              <a:ext uri="{FF2B5EF4-FFF2-40B4-BE49-F238E27FC236}">
                <a16:creationId xmlns:a16="http://schemas.microsoft.com/office/drawing/2014/main" id="{D9CEC082-7D76-4252-9791-A801F3EA3B5B}"/>
              </a:ext>
            </a:extLst>
          </p:cNvPr>
          <p:cNvSpPr/>
          <p:nvPr/>
        </p:nvSpPr>
        <p:spPr>
          <a:xfrm>
            <a:off x="9163860" y="1498464"/>
            <a:ext cx="2873828" cy="3693319"/>
          </a:xfrm>
          <a:prstGeom prst="rect">
            <a:avLst/>
          </a:prstGeom>
        </p:spPr>
        <p:txBody>
          <a:bodyPr wrap="square">
            <a:spAutoFit/>
          </a:bodyPr>
          <a:lstStyle/>
          <a:p>
            <a:r>
              <a:rPr lang="en-GB" dirty="0">
                <a:latin typeface="Arial Rounded MT Bold" panose="020F0704030504030204" pitchFamily="34" charset="0"/>
                <a:ea typeface="Times New Roman" panose="02020603050405020304" pitchFamily="18" charset="0"/>
                <a:cs typeface="Times New Roman" panose="02020603050405020304" pitchFamily="18" charset="0"/>
              </a:rPr>
              <a:t>75% of all plastics float, while 25% sink. Plastics never fully degrade in natural environments like the sea. Small pieces of plastic called microplastic are now present everywhere on Earth. They have even been found high up on Mount Everest and even in the centre of Antarctica. </a:t>
            </a:r>
            <a:endParaRPr lang="en-GB" dirty="0"/>
          </a:p>
        </p:txBody>
      </p:sp>
    </p:spTree>
    <p:extLst>
      <p:ext uri="{BB962C8B-B14F-4D97-AF65-F5344CB8AC3E}">
        <p14:creationId xmlns:p14="http://schemas.microsoft.com/office/powerpoint/2010/main" val="19890713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5967E3B-2E91-4DD4-BE43-6A82B6BB3483}"/>
              </a:ext>
            </a:extLst>
          </p:cNvPr>
          <p:cNvSpPr>
            <a:spLocks noGrp="1"/>
          </p:cNvSpPr>
          <p:nvPr>
            <p:ph type="title"/>
          </p:nvPr>
        </p:nvSpPr>
        <p:spPr/>
        <p:txBody>
          <a:bodyPr/>
          <a:lstStyle/>
          <a:p>
            <a:r>
              <a:rPr lang="en-GB" dirty="0"/>
              <a:t>Microplastics – floating and sinking experiments</a:t>
            </a:r>
          </a:p>
        </p:txBody>
      </p:sp>
      <p:pic>
        <p:nvPicPr>
          <p:cNvPr id="4" name="Online Media 3" title="Microplastics - when do they float, and when do they sink?">
            <a:hlinkClick r:id="" action="ppaction://media"/>
            <a:extLst>
              <a:ext uri="{FF2B5EF4-FFF2-40B4-BE49-F238E27FC236}">
                <a16:creationId xmlns:a16="http://schemas.microsoft.com/office/drawing/2014/main" id="{475FD27D-BE10-488F-8B89-AF3207FC2CAA}"/>
              </a:ext>
            </a:extLst>
          </p:cNvPr>
          <p:cNvPicPr>
            <a:picLocks noGrp="1" noRot="1" noChangeAspect="1"/>
          </p:cNvPicPr>
          <p:nvPr>
            <p:ph sz="quarter" idx="13"/>
            <a:videoFile r:link="rId1"/>
          </p:nvPr>
        </p:nvPicPr>
        <p:blipFill>
          <a:blip r:embed="rId3"/>
          <a:stretch>
            <a:fillRect/>
          </a:stretch>
        </p:blipFill>
        <p:spPr>
          <a:xfrm>
            <a:off x="3065463" y="2366963"/>
            <a:ext cx="6061075" cy="3424237"/>
          </a:xfrm>
          <a:prstGeom prst="rect">
            <a:avLst/>
          </a:prstGeom>
        </p:spPr>
      </p:pic>
      <p:pic>
        <p:nvPicPr>
          <p:cNvPr id="5" name="Picture 4" descr="A picture containing logo&#10;&#10;Description automatically generated">
            <a:extLst>
              <a:ext uri="{FF2B5EF4-FFF2-40B4-BE49-F238E27FC236}">
                <a16:creationId xmlns:a16="http://schemas.microsoft.com/office/drawing/2014/main" id="{E09B06AB-F996-4EC1-8661-E4E6FD16C94F}"/>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8247" y="5075292"/>
            <a:ext cx="1682381" cy="1431814"/>
          </a:xfrm>
          <a:prstGeom prst="rect">
            <a:avLst/>
          </a:prstGeom>
        </p:spPr>
      </p:pic>
    </p:spTree>
    <p:extLst>
      <p:ext uri="{BB962C8B-B14F-4D97-AF65-F5344CB8AC3E}">
        <p14:creationId xmlns:p14="http://schemas.microsoft.com/office/powerpoint/2010/main" val="33276309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4"/>
                                        </p:tgtEl>
                                      </p:cBhvr>
                                    </p:cmd>
                                  </p:childTnLst>
                                </p:cTn>
                              </p:par>
                            </p:childTnLst>
                          </p:cTn>
                        </p:par>
                      </p:childTnLst>
                    </p:cTn>
                  </p:par>
                </p:childTnLst>
              </p:cTn>
              <p:prevCondLst>
                <p:cond evt="onPrev" delay="0">
                  <p:tgtEl>
                    <p:sldTgt/>
                  </p:tgtEl>
                </p:cond>
              </p:prevCondLst>
              <p:nextCondLst>
                <p:cond evt="onNext" delay="0">
                  <p:tgtEl>
                    <p:sldTgt/>
                  </p:tgtEl>
                </p:cond>
              </p:nextCondLst>
            </p:seq>
            <p:video>
              <p:cMediaNode vol="80000">
                <p:cTn id="7" fill="hold" display="0">
                  <p:stCondLst>
                    <p:cond delay="indefinite"/>
                  </p:stCondLst>
                </p:cTn>
                <p:tgtEl>
                  <p:spTgt spid="4"/>
                </p:tgtEl>
              </p:cMediaNode>
            </p:video>
            <p:seq concurrent="1" nextAc="seek">
              <p:cTn id="8" restart="whenNotActive" fill="hold" evtFilter="cancelBubble" nodeType="interactiveSeq">
                <p:stCondLst>
                  <p:cond evt="onClick" delay="0">
                    <p:tgtEl>
                      <p:spTgt spid="4"/>
                    </p:tgtEl>
                  </p:cond>
                </p:stCondLst>
                <p:endSync evt="end" delay="0">
                  <p:rtn val="all"/>
                </p:endSync>
                <p:childTnLst>
                  <p:par>
                    <p:cTn id="9" fill="hold">
                      <p:stCondLst>
                        <p:cond delay="0"/>
                      </p:stCondLst>
                      <p:childTnLst>
                        <p:par>
                          <p:cTn id="10" fill="hold">
                            <p:stCondLst>
                              <p:cond delay="0"/>
                            </p:stCondLst>
                            <p:childTnLst>
                              <p:par>
                                <p:cTn id="11" presetID="2" presetClass="mediacall" presetSubtype="0" fill="hold" nodeType="clickEffect">
                                  <p:stCondLst>
                                    <p:cond delay="0"/>
                                  </p:stCondLst>
                                  <p:childTnLst>
                                    <p:cmd type="call" cmd="togglePause">
                                      <p:cBhvr>
                                        <p:cTn id="12" dur="1" fill="hold"/>
                                        <p:tgtEl>
                                          <p:spTgt spid="4"/>
                                        </p:tgtEl>
                                      </p:cBhvr>
                                    </p:cmd>
                                  </p:childTnLst>
                                </p:cTn>
                              </p:par>
                            </p:childTnLst>
                          </p:cTn>
                        </p:par>
                      </p:childTnLst>
                    </p:cTn>
                  </p:par>
                </p:childTnLst>
              </p:cTn>
              <p:nextCondLst>
                <p:cond evt="onClick" delay="0">
                  <p:tgtEl>
                    <p:spTgt spid="4"/>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1F035-E914-4E3D-93C4-42110C018723}"/>
              </a:ext>
            </a:extLst>
          </p:cNvPr>
          <p:cNvSpPr>
            <a:spLocks noGrp="1"/>
          </p:cNvSpPr>
          <p:nvPr>
            <p:ph type="title"/>
          </p:nvPr>
        </p:nvSpPr>
        <p:spPr/>
        <p:txBody>
          <a:bodyPr/>
          <a:lstStyle/>
          <a:p>
            <a:r>
              <a:rPr lang="en-GB" dirty="0"/>
              <a:t>Solutions?</a:t>
            </a:r>
          </a:p>
        </p:txBody>
      </p:sp>
      <p:sp>
        <p:nvSpPr>
          <p:cNvPr id="3" name="Content Placeholder 2">
            <a:extLst>
              <a:ext uri="{FF2B5EF4-FFF2-40B4-BE49-F238E27FC236}">
                <a16:creationId xmlns:a16="http://schemas.microsoft.com/office/drawing/2014/main" id="{43720CA2-EDF4-4D52-93B9-8FD1849AE5D0}"/>
              </a:ext>
            </a:extLst>
          </p:cNvPr>
          <p:cNvSpPr>
            <a:spLocks noGrp="1"/>
          </p:cNvSpPr>
          <p:nvPr>
            <p:ph sz="quarter" idx="13"/>
          </p:nvPr>
        </p:nvSpPr>
        <p:spPr/>
        <p:txBody>
          <a:bodyPr/>
          <a:lstStyle/>
          <a:p>
            <a:r>
              <a:rPr lang="en-GB" dirty="0"/>
              <a:t>Ocean </a:t>
            </a:r>
            <a:r>
              <a:rPr lang="en-GB" dirty="0" err="1"/>
              <a:t>Cleanup</a:t>
            </a:r>
            <a:r>
              <a:rPr lang="en-GB" dirty="0"/>
              <a:t> Project - </a:t>
            </a:r>
            <a:r>
              <a:rPr lang="en-GB" dirty="0">
                <a:hlinkClick r:id="rId2"/>
              </a:rPr>
              <a:t>https://youtu.be/qRsQUALOfQI</a:t>
            </a:r>
            <a:endParaRPr lang="en-GB" dirty="0"/>
          </a:p>
          <a:p>
            <a:r>
              <a:rPr lang="en-GB" dirty="0"/>
              <a:t>Plastic eating bacteria - </a:t>
            </a:r>
            <a:r>
              <a:rPr lang="en-GB" dirty="0">
                <a:hlinkClick r:id="rId3"/>
              </a:rPr>
              <a:t>https://youtu.be/DDhPuyrSq3E</a:t>
            </a:r>
            <a:endParaRPr lang="en-GB" dirty="0"/>
          </a:p>
          <a:p>
            <a:r>
              <a:rPr lang="en-GB" dirty="0"/>
              <a:t>Other ideas - </a:t>
            </a:r>
            <a:r>
              <a:rPr lang="en-GB" dirty="0">
                <a:hlinkClick r:id="rId4"/>
              </a:rPr>
              <a:t>https://youtu.be/FWFb-8hFutY</a:t>
            </a:r>
            <a:endParaRPr lang="en-GB" dirty="0"/>
          </a:p>
          <a:p>
            <a:endParaRPr lang="en-GB" dirty="0"/>
          </a:p>
        </p:txBody>
      </p:sp>
      <p:pic>
        <p:nvPicPr>
          <p:cNvPr id="4" name="Picture 3" descr="A picture containing logo&#10;&#10;Description automatically generated">
            <a:extLst>
              <a:ext uri="{FF2B5EF4-FFF2-40B4-BE49-F238E27FC236}">
                <a16:creationId xmlns:a16="http://schemas.microsoft.com/office/drawing/2014/main" id="{4EA2EDC4-6507-4A77-8B47-417672A6D1BD}"/>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68247" y="5075292"/>
            <a:ext cx="1682381" cy="1431814"/>
          </a:xfrm>
          <a:prstGeom prst="rect">
            <a:avLst/>
          </a:prstGeom>
        </p:spPr>
      </p:pic>
    </p:spTree>
    <p:extLst>
      <p:ext uri="{BB962C8B-B14F-4D97-AF65-F5344CB8AC3E}">
        <p14:creationId xmlns:p14="http://schemas.microsoft.com/office/powerpoint/2010/main" val="2055866149"/>
      </p:ext>
    </p:extLst>
  </p:cSld>
  <p:clrMapOvr>
    <a:masterClrMapping/>
  </p:clrMapOvr>
</p:sld>
</file>

<file path=ppt/theme/theme1.xml><?xml version="1.0" encoding="utf-8"?>
<a:theme xmlns:a="http://schemas.openxmlformats.org/drawingml/2006/main" name="Droplet">
  <a:themeElements>
    <a:clrScheme name="Droplet">
      <a:dk1>
        <a:sysClr val="windowText" lastClr="000000"/>
      </a:dk1>
      <a:lt1>
        <a:sysClr val="window" lastClr="FFFFFF"/>
      </a:lt1>
      <a:dk2>
        <a:srgbClr val="355071"/>
      </a:dk2>
      <a:lt2>
        <a:srgbClr val="AABED7"/>
      </a:lt2>
      <a:accent1>
        <a:srgbClr val="2FA3EE"/>
      </a:accent1>
      <a:accent2>
        <a:srgbClr val="4BCAAD"/>
      </a:accent2>
      <a:accent3>
        <a:srgbClr val="86C157"/>
      </a:accent3>
      <a:accent4>
        <a:srgbClr val="D99C3F"/>
      </a:accent4>
      <a:accent5>
        <a:srgbClr val="CE6633"/>
      </a:accent5>
      <a:accent6>
        <a:srgbClr val="A35DD1"/>
      </a:accent6>
      <a:hlink>
        <a:srgbClr val="56BCFE"/>
      </a:hlink>
      <a:folHlink>
        <a:srgbClr val="97C5E3"/>
      </a:folHlink>
    </a:clrScheme>
    <a:fontScheme name="Drople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Droplet">
      <a:fillStyleLst>
        <a:solidFill>
          <a:schemeClr val="phClr"/>
        </a:solidFill>
        <a:solidFill>
          <a:schemeClr val="phClr">
            <a:tint val="69000"/>
            <a:satMod val="105000"/>
            <a:lumMod val="110000"/>
          </a:schemeClr>
        </a:solidFill>
        <a:gradFill rotWithShape="1">
          <a:gsLst>
            <a:gs pos="0">
              <a:schemeClr val="phClr">
                <a:tint val="94000"/>
                <a:satMod val="100000"/>
                <a:lumMod val="108000"/>
              </a:schemeClr>
            </a:gs>
            <a:gs pos="50000">
              <a:schemeClr val="phClr">
                <a:tint val="98000"/>
                <a:shade val="100000"/>
                <a:satMod val="100000"/>
                <a:lumMod val="100000"/>
              </a:schemeClr>
            </a:gs>
            <a:gs pos="100000">
              <a:schemeClr val="phClr">
                <a:shade val="72000"/>
                <a:satMod val="120000"/>
                <a:lumMod val="100000"/>
              </a:schemeClr>
            </a:gs>
          </a:gsLst>
          <a:lin ang="5400000" scaled="0"/>
        </a:gradFill>
      </a:fillStyleLst>
      <a:lnStyleLst>
        <a:ln w="9525" cap="flat" cmpd="sng" algn="ctr">
          <a:solidFill>
            <a:schemeClr val="phClr">
              <a:shade val="60000"/>
            </a:scheme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effectStyle>
        <a:effectStyle>
          <a:effectLst>
            <a:outerShdw blurRad="63500" dist="25400" dir="5400000" algn="ctr" rotWithShape="0">
              <a:srgbClr val="000000">
                <a:alpha val="69000"/>
              </a:srgbClr>
            </a:outerShdw>
          </a:effectLst>
          <a:scene3d>
            <a:camera prst="orthographicFront">
              <a:rot lat="0" lon="0" rev="0"/>
            </a:camera>
            <a:lightRig rig="balanced" dir="t">
              <a:rot lat="0" lon="0" rev="1200000"/>
            </a:lightRig>
          </a:scene3d>
          <a:sp3d prstMaterial="plastic">
            <a:bevelT w="25400" h="25400"/>
          </a:sp3d>
        </a:effectStyle>
      </a:effectStyleLst>
      <a:bgFillStyleLst>
        <a:solidFill>
          <a:schemeClr val="phClr"/>
        </a:solidFill>
        <a:gradFill rotWithShape="1">
          <a:gsLst>
            <a:gs pos="0">
              <a:schemeClr val="phClr">
                <a:tint val="90000"/>
                <a:lumMod val="110000"/>
              </a:schemeClr>
            </a:gs>
            <a:gs pos="100000">
              <a:schemeClr val="phClr">
                <a:shade val="64000"/>
                <a:lumMod val="88000"/>
              </a:schemeClr>
            </a:gs>
          </a:gsLst>
          <a:lin ang="5400000" scaled="0"/>
        </a:gradFill>
        <a:gradFill rotWithShape="1">
          <a:gsLst>
            <a:gs pos="0">
              <a:schemeClr val="phClr">
                <a:tint val="84000"/>
                <a:shade val="100000"/>
                <a:hueMod val="130000"/>
                <a:satMod val="150000"/>
                <a:lumMod val="112000"/>
              </a:schemeClr>
            </a:gs>
            <a:gs pos="100000">
              <a:schemeClr val="phClr">
                <a:shade val="92000"/>
                <a:satMod val="140000"/>
                <a:lumMod val="110000"/>
              </a:schemeClr>
            </a:gs>
          </a:gsLst>
          <a:lin ang="5400000" scaled="0"/>
        </a:gradFill>
      </a:bgFillStyleLst>
    </a:fmtScheme>
  </a:themeElements>
  <a:objectDefaults/>
  <a:extraClrSchemeLst/>
  <a:extLst>
    <a:ext uri="{05A4C25C-085E-4340-85A3-A5531E510DB2}">
      <thm15:themeFamily xmlns:thm15="http://schemas.microsoft.com/office/thememl/2012/main" name="Droplet" id="{8984A317-299A-4E50-B45D-BFC9EDE2337A}" vid="{A633B6A3-9E7F-4C10-9C98-2517A3134361}"/>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7B3EBCEAA616945A7FB099B23E25781" ma:contentTypeVersion="13" ma:contentTypeDescription="Create a new document." ma:contentTypeScope="" ma:versionID="83983a98babfc4e6b092d6c5394a5b24">
  <xsd:schema xmlns:xsd="http://www.w3.org/2001/XMLSchema" xmlns:xs="http://www.w3.org/2001/XMLSchema" xmlns:p="http://schemas.microsoft.com/office/2006/metadata/properties" xmlns:ns2="30e5ab86-4d9b-4904-aa3e-c4ff780914f9" xmlns:ns3="badf2608-c06b-4413-b9fd-5637bfd87e91" targetNamespace="http://schemas.microsoft.com/office/2006/metadata/properties" ma:root="true" ma:fieldsID="f05b20cf8c5648cf37ec0842a3373870" ns2:_="" ns3:_="">
    <xsd:import namespace="30e5ab86-4d9b-4904-aa3e-c4ff780914f9"/>
    <xsd:import namespace="badf2608-c06b-4413-b9fd-5637bfd87e91"/>
    <xsd:element name="properties">
      <xsd:complexType>
        <xsd:sequence>
          <xsd:element name="documentManagement">
            <xsd:complexType>
              <xsd:all>
                <xsd:element ref="ns2:_Flow_SignoffStatus" minOccurs="0"/>
                <xsd:element ref="ns2:MediaServiceMetadata" minOccurs="0"/>
                <xsd:element ref="ns2:MediaServiceFastMetadata" minOccurs="0"/>
                <xsd:element ref="ns3:SharedWithUsers" minOccurs="0"/>
                <xsd:element ref="ns3:SharedWithDetails"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0e5ab86-4d9b-4904-aa3e-c4ff780914f9" elementFormDefault="qualified">
    <xsd:import namespace="http://schemas.microsoft.com/office/2006/documentManagement/types"/>
    <xsd:import namespace="http://schemas.microsoft.com/office/infopath/2007/PartnerControls"/>
    <xsd:element name="_Flow_SignoffStatus" ma:index="2" nillable="true" ma:displayName="Sign-off status" ma:internalName="Sign_x002d_off_x0020_status">
      <xsd:simpleType>
        <xsd:restriction base="dms:Text"/>
      </xsd:simpleType>
    </xsd:element>
    <xsd:element name="MediaServiceMetadata" ma:index="6" nillable="true" ma:displayName="MediaServiceMetadata" ma:hidden="true" ma:internalName="MediaServiceMetadata" ma:readOnly="true">
      <xsd:simpleType>
        <xsd:restriction base="dms:Note"/>
      </xsd:simpleType>
    </xsd:element>
    <xsd:element name="MediaServiceFastMetadata" ma:index="7"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badf2608-c06b-4413-b9fd-5637bfd87e91" elementFormDefault="qualified">
    <xsd:import namespace="http://schemas.microsoft.com/office/2006/documentManagement/types"/>
    <xsd:import namespace="http://schemas.microsoft.com/office/infopath/2007/PartnerControls"/>
    <xsd:element name="SharedWithUsers" ma:index="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18" ma:displayName="Content Type"/>
        <xsd:element ref="dc:title" minOccurs="0" maxOccurs="1" ma:index="1"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_Flow_SignoffStatus xmlns="30e5ab86-4d9b-4904-aa3e-c4ff780914f9" xsi:nil="true"/>
  </documentManagement>
</p:properties>
</file>

<file path=customXml/itemProps1.xml><?xml version="1.0" encoding="utf-8"?>
<ds:datastoreItem xmlns:ds="http://schemas.openxmlformats.org/officeDocument/2006/customXml" ds:itemID="{937A552F-1239-4675-9FC9-C2D385A5BD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0e5ab86-4d9b-4904-aa3e-c4ff780914f9"/>
    <ds:schemaRef ds:uri="badf2608-c06b-4413-b9fd-5637bfd87e91"/>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E2F647A5-41BD-42BF-A8AD-14F511B737E9}">
  <ds:schemaRefs>
    <ds:schemaRef ds:uri="http://schemas.microsoft.com/sharepoint/v3/contenttype/forms"/>
  </ds:schemaRefs>
</ds:datastoreItem>
</file>

<file path=customXml/itemProps3.xml><?xml version="1.0" encoding="utf-8"?>
<ds:datastoreItem xmlns:ds="http://schemas.openxmlformats.org/officeDocument/2006/customXml" ds:itemID="{A566C378-B1DC-4C57-A554-CC0067700532}">
  <ds:schemaRefs>
    <ds:schemaRef ds:uri="http://schemas.microsoft.com/office/2006/metadata/properties"/>
    <ds:schemaRef ds:uri="http://schemas.microsoft.com/office/infopath/2007/PartnerControls"/>
    <ds:schemaRef ds:uri="30e5ab86-4d9b-4904-aa3e-c4ff780914f9"/>
  </ds:schemaRefs>
</ds:datastoreItem>
</file>

<file path=docProps/app.xml><?xml version="1.0" encoding="utf-8"?>
<Properties xmlns="http://schemas.openxmlformats.org/officeDocument/2006/extended-properties" xmlns:vt="http://schemas.openxmlformats.org/officeDocument/2006/docPropsVTypes">
  <Template>TM04033925[[fn=Droplet]]</Template>
  <TotalTime>32</TotalTime>
  <Words>298</Words>
  <Application>Microsoft Office PowerPoint</Application>
  <PresentationFormat>Widescreen</PresentationFormat>
  <Paragraphs>54</Paragraphs>
  <Slides>8</Slides>
  <Notes>0</Notes>
  <HiddenSlides>0</HiddenSlides>
  <MMClips>3</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8</vt:i4>
      </vt:variant>
    </vt:vector>
  </HeadingPairs>
  <TitlesOfParts>
    <vt:vector size="12" baseType="lpstr">
      <vt:lpstr>Arial</vt:lpstr>
      <vt:lpstr>Arial Rounded MT Bold</vt:lpstr>
      <vt:lpstr>Tw Cen MT</vt:lpstr>
      <vt:lpstr>Droplet</vt:lpstr>
      <vt:lpstr>Floating and sinking</vt:lpstr>
      <vt:lpstr>Introduction to Activity </vt:lpstr>
      <vt:lpstr>Chemical structure of polymers</vt:lpstr>
      <vt:lpstr>Properties of Plastics</vt:lpstr>
      <vt:lpstr>Plastic polymer chart</vt:lpstr>
      <vt:lpstr>microplastics</vt:lpstr>
      <vt:lpstr>Microplastics – floating and sinking experiments</vt:lpstr>
      <vt:lpstr>Solutions?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Floating and sinking</dc:title>
  <dc:creator>Lucy Mottram</dc:creator>
  <cp:lastModifiedBy>Lucy Mottram</cp:lastModifiedBy>
  <cp:revision>4</cp:revision>
  <dcterms:created xsi:type="dcterms:W3CDTF">2021-02-15T15:17:18Z</dcterms:created>
  <dcterms:modified xsi:type="dcterms:W3CDTF">2021-02-15T15:51:15Z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0x010100B7B3EBCEAA616945A7FB099B23E25781</vt:lpwstr>
  </property>
</Properties>
</file>