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5000"/>
              </a:lnSpc>
              <a:defRPr sz="7200" b="1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F60A-713C-41BA-9788-4C493DDC0A9C}" type="datetimeFigureOut">
              <a:rPr lang="en-US" dirty="0"/>
              <a:t>6/14/2018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1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0FA7-C445-42F7-AF66-A4F5A6FC8A9C}" type="datetimeFigureOut">
              <a:rPr lang="en-US" dirty="0"/>
              <a:t>6/14/2018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C5C5-1A57-4420-8AFB-CE41693A794B}" type="datetimeFigureOut">
              <a:rPr lang="en-US" dirty="0"/>
              <a:t>6/14/2018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08AF-84E6-4329-8E67-FEA434B47075}" type="datetimeFigureOut">
              <a:rPr lang="en-US" dirty="0"/>
              <a:t>6/14/2018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4F6EE328-6AFF-436B-881F-213D56084544}" type="datetimeFigureOut">
              <a:rPr lang="en-US" dirty="0"/>
              <a:t>6/14/2018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2069A-09EE-4C7C-86A4-2314A404921D}" type="datetimeFigureOut">
              <a:rPr lang="en-US" dirty="0"/>
              <a:t>6/14/2018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EE7F1-171E-411F-96CA-A251A21496E7}" type="datetimeFigureOut">
              <a:rPr lang="en-US" dirty="0"/>
              <a:t>6/14/2018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2C98D-A273-4547-9B92-97D7769F71A6}" type="datetimeFigureOut">
              <a:rPr lang="en-US" dirty="0"/>
              <a:t>6/14/2018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D67-0644-446C-B2AD-1C09BF34F286}" type="datetimeFigureOut">
              <a:rPr lang="en-US" dirty="0"/>
              <a:t>6/14/2018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0828-6983-48AD-9E27-CBD3696F837E}" type="datetimeFigureOut">
              <a:rPr lang="en-US" dirty="0"/>
              <a:t>6/14/2018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FB91-0324-450E-B17F-36DC0ECCE413}" type="datetimeFigureOut">
              <a:rPr lang="en-US" dirty="0"/>
              <a:t>6/14/2018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52E37674-C1BA-4107-9B06-6D4CAC3A3DF5}" type="datetimeFigureOut">
              <a:rPr lang="en-US" dirty="0"/>
              <a:t>6/14/2018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n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youtube.com/watch?v=8PavA4rUypE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B979CCA5-78B9-4754-BE6C-1E7B50482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747F97-6F30-4FB7-8131-19626231D6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en-GB" sz="5400" dirty="0"/>
            </a:br>
            <a:r>
              <a:rPr lang="en-GB" sz="5400" dirty="0"/>
              <a:t>Litter Pack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B06BFA-DFCF-4ADE-ACE2-3F39A3F5DA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2400" dirty="0"/>
              <a:t>Lesson 4: Litter and the Water Cycle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2667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DF3B51-1583-4DF6-8183-4204A571EA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848" y="644525"/>
            <a:ext cx="10058400" cy="5511800"/>
          </a:xfrm>
        </p:spPr>
        <p:txBody>
          <a:bodyPr/>
          <a:lstStyle/>
          <a:p>
            <a:r>
              <a:rPr lang="en-GB" dirty="0"/>
              <a:t>Hangman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F1FDDDD-BF51-43C0-B21F-1EB12F18B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848" y="1050177"/>
            <a:ext cx="10255239" cy="47814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38E5821-32DE-4296-B0D1-7558225A8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138" y="4895811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4191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Content Placeholder 25">
            <a:extLst>
              <a:ext uri="{FF2B5EF4-FFF2-40B4-BE49-F238E27FC236}">
                <a16:creationId xmlns:a16="http://schemas.microsoft.com/office/drawing/2014/main" id="{0F0AD322-9E57-465E-B60B-438D7B1D55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1234" y="261584"/>
            <a:ext cx="9140525" cy="6453955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AB680A6C-1F9F-4455-AEFD-F780D6DB3474}"/>
              </a:ext>
            </a:extLst>
          </p:cNvPr>
          <p:cNvSpPr txBox="1"/>
          <p:nvPr/>
        </p:nvSpPr>
        <p:spPr>
          <a:xfrm>
            <a:off x="1431233" y="242428"/>
            <a:ext cx="29817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The Water Cycle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B623323-9299-44C1-86A3-E7281FD327A2}"/>
              </a:ext>
            </a:extLst>
          </p:cNvPr>
          <p:cNvSpPr txBox="1"/>
          <p:nvPr/>
        </p:nvSpPr>
        <p:spPr>
          <a:xfrm>
            <a:off x="1500807" y="6208644"/>
            <a:ext cx="2484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Ground water run off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AA3B3D4-8EDF-4EF7-8873-5DC2FC27B967}"/>
              </a:ext>
            </a:extLst>
          </p:cNvPr>
          <p:cNvSpPr txBox="1"/>
          <p:nvPr/>
        </p:nvSpPr>
        <p:spPr>
          <a:xfrm>
            <a:off x="2339007" y="4819327"/>
            <a:ext cx="2484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Underground rivers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49A33B9-D3E5-4CF7-AF65-0F18B1A036E8}"/>
              </a:ext>
            </a:extLst>
          </p:cNvPr>
          <p:cNvSpPr txBox="1"/>
          <p:nvPr/>
        </p:nvSpPr>
        <p:spPr>
          <a:xfrm>
            <a:off x="4823790" y="4111417"/>
            <a:ext cx="2484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Rivers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06C58D0-1725-487E-BBD6-8A9885DCBC17}"/>
              </a:ext>
            </a:extLst>
          </p:cNvPr>
          <p:cNvSpPr txBox="1"/>
          <p:nvPr/>
        </p:nvSpPr>
        <p:spPr>
          <a:xfrm>
            <a:off x="3760302" y="1792858"/>
            <a:ext cx="1815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Snow or Rain (Precipitation)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43F8FAF-6911-496D-B527-90537217B759}"/>
              </a:ext>
            </a:extLst>
          </p:cNvPr>
          <p:cNvSpPr txBox="1"/>
          <p:nvPr/>
        </p:nvSpPr>
        <p:spPr>
          <a:xfrm>
            <a:off x="8375373" y="4726994"/>
            <a:ext cx="18155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Evaporation from rivers, lakes and seas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34911F0-AD6A-4A88-B51C-358720264FE1}"/>
              </a:ext>
            </a:extLst>
          </p:cNvPr>
          <p:cNvSpPr txBox="1"/>
          <p:nvPr/>
        </p:nvSpPr>
        <p:spPr>
          <a:xfrm>
            <a:off x="6652590" y="6208644"/>
            <a:ext cx="1815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Seas and lakes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0C1CB10-3076-4D22-87B2-826FD2A3E182}"/>
              </a:ext>
            </a:extLst>
          </p:cNvPr>
          <p:cNvSpPr txBox="1"/>
          <p:nvPr/>
        </p:nvSpPr>
        <p:spPr>
          <a:xfrm>
            <a:off x="3760302" y="752420"/>
            <a:ext cx="24052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Water vapour Condensation into clouds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DAE7988-0FF6-444B-9DDB-4B3D0E624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7289" y="5393635"/>
            <a:ext cx="1262431" cy="1341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4299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3E8808A-E75A-4FBF-9F42-C780BBB71C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00012"/>
            <a:ext cx="9334500" cy="665797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B3FD29-71C4-44EA-A607-D2453269D090}"/>
              </a:ext>
            </a:extLst>
          </p:cNvPr>
          <p:cNvSpPr/>
          <p:nvPr/>
        </p:nvSpPr>
        <p:spPr>
          <a:xfrm>
            <a:off x="6268278" y="6111656"/>
            <a:ext cx="47045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https://www.sas.org.uk/our-work/plastic-pollution/plastic-pollution-facts-figures/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ACE7DB-3F16-4895-AFEC-37A297A61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0" y="5753870"/>
            <a:ext cx="983625" cy="104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5742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C523C-D091-4AF3-8A47-BFACECB36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 out the water cycle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278E04-CD31-4675-B782-F23CC01A36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groups create a play you can show to the rest of the class</a:t>
            </a:r>
          </a:p>
          <a:p>
            <a:endParaRPr lang="en-GB" dirty="0"/>
          </a:p>
          <a:p>
            <a:r>
              <a:rPr lang="en-GB" dirty="0"/>
              <a:t>Add in some litter – where is it dropped? How does it end up out to sea?</a:t>
            </a:r>
          </a:p>
          <a:p>
            <a:endParaRPr lang="en-GB" dirty="0"/>
          </a:p>
          <a:p>
            <a:r>
              <a:rPr lang="en-GB" dirty="0"/>
              <a:t>Can you add in a sea animal trapped in some litter?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D1D031-AECA-4AAC-B30C-8CE73AE8AB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299" y="4869156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0810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55241-25B6-4A8A-BBE9-29479BB17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Draw the water cycle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D2402A-CE6E-4CE4-AF41-DAA90D353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8052" y="1836022"/>
            <a:ext cx="3366052" cy="433617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Label the parts: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Condensation (clouds)</a:t>
            </a:r>
          </a:p>
          <a:p>
            <a:pPr marL="0" indent="0">
              <a:buNone/>
            </a:pPr>
            <a:r>
              <a:rPr lang="en-GB" dirty="0"/>
              <a:t>Evaporation</a:t>
            </a:r>
          </a:p>
          <a:p>
            <a:pPr marL="0" indent="0">
              <a:buNone/>
            </a:pPr>
            <a:r>
              <a:rPr lang="en-GB" dirty="0"/>
              <a:t>Run off</a:t>
            </a:r>
          </a:p>
          <a:p>
            <a:pPr marL="0" indent="0">
              <a:buNone/>
            </a:pPr>
            <a:r>
              <a:rPr lang="en-GB" dirty="0"/>
              <a:t>Rivers</a:t>
            </a:r>
          </a:p>
          <a:p>
            <a:pPr marL="0" indent="0">
              <a:buNone/>
            </a:pPr>
            <a:r>
              <a:rPr lang="en-GB" dirty="0"/>
              <a:t>Precipitation</a:t>
            </a:r>
          </a:p>
        </p:txBody>
      </p:sp>
      <p:pic>
        <p:nvPicPr>
          <p:cNvPr id="4" name="Content Placeholder 25">
            <a:extLst>
              <a:ext uri="{FF2B5EF4-FFF2-40B4-BE49-F238E27FC236}">
                <a16:creationId xmlns:a16="http://schemas.microsoft.com/office/drawing/2014/main" id="{DC6C9F60-1DC8-4014-A943-EABBD392F8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848" y="1836022"/>
            <a:ext cx="6545368" cy="46215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D33BEC-BD10-437F-BF20-0E565C9F1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299" y="4829399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9790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592F3-A5C3-497A-9C0A-A03692EAE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Recap the water cycle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CAD61A-DC71-4F2A-B8D5-C8F7304CD1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Tell a friend what happens in the water cycle</a:t>
            </a:r>
          </a:p>
          <a:p>
            <a:endParaRPr lang="en-GB" dirty="0"/>
          </a:p>
          <a:p>
            <a:r>
              <a:rPr lang="en-GB" dirty="0"/>
              <a:t>What is happening here?</a:t>
            </a:r>
          </a:p>
          <a:p>
            <a:r>
              <a:rPr lang="en-GB" dirty="0">
                <a:hlinkClick r:id="rId2"/>
              </a:rPr>
              <a:t>https://www.youtube.com/watch?v=8PavA4rUypE</a:t>
            </a:r>
            <a:r>
              <a:rPr lang="en-GB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F03DA7-9B12-4112-94F1-93BDE0DB2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299" y="4855903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4848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78A3F-ED42-4A65-96DA-0E411FD40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can we do?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F264B-40C3-41F8-A23E-44495B1445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2400" b="1" dirty="0">
                <a:solidFill>
                  <a:schemeClr val="accent1">
                    <a:lumMod val="75000"/>
                  </a:schemeClr>
                </a:solidFill>
              </a:rPr>
              <a:t>Reduce</a:t>
            </a:r>
            <a:r>
              <a:rPr lang="en-GB" sz="2400" b="1" dirty="0"/>
              <a:t> </a:t>
            </a:r>
            <a:r>
              <a:rPr lang="en-GB" sz="2400" dirty="0"/>
              <a:t>the amount of stuff we use – only buy what you need, not lots of things just because you can. 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b="1" dirty="0">
                <a:solidFill>
                  <a:schemeClr val="accent1">
                    <a:lumMod val="75000"/>
                  </a:schemeClr>
                </a:solidFill>
              </a:rPr>
              <a:t>Reuse</a:t>
            </a:r>
            <a:r>
              <a:rPr lang="en-GB" sz="2400" dirty="0"/>
              <a:t> where possible – why not mend something instead of throwing it out</a:t>
            </a:r>
          </a:p>
          <a:p>
            <a:endParaRPr lang="en-GB" sz="2400" dirty="0"/>
          </a:p>
          <a:p>
            <a:r>
              <a:rPr lang="en-GB" sz="2400" b="1" dirty="0">
                <a:solidFill>
                  <a:schemeClr val="accent1">
                    <a:lumMod val="75000"/>
                  </a:schemeClr>
                </a:solidFill>
              </a:rPr>
              <a:t>Recycle</a:t>
            </a:r>
            <a:r>
              <a:rPr lang="en-GB" sz="2400" dirty="0"/>
              <a:t> – most plastics can be collected in your kerbside collections in Devon. Check your local District Council for details</a:t>
            </a:r>
          </a:p>
          <a:p>
            <a:endParaRPr lang="en-GB" sz="2400" dirty="0"/>
          </a:p>
          <a:p>
            <a:r>
              <a:rPr lang="en-GB" sz="2400" b="1" dirty="0">
                <a:solidFill>
                  <a:schemeClr val="accent1">
                    <a:lumMod val="75000"/>
                  </a:schemeClr>
                </a:solidFill>
              </a:rPr>
              <a:t>Support </a:t>
            </a:r>
            <a:r>
              <a:rPr lang="en-GB" sz="2400" dirty="0"/>
              <a:t>Waste related charities </a:t>
            </a:r>
            <a:r>
              <a:rPr lang="en-GB" sz="2400" dirty="0" err="1"/>
              <a:t>eg</a:t>
            </a:r>
            <a:r>
              <a:rPr lang="en-GB" sz="2400" dirty="0"/>
              <a:t>. </a:t>
            </a:r>
            <a:r>
              <a:rPr lang="en-GB" sz="2400" dirty="0" err="1"/>
              <a:t>Wasteaid</a:t>
            </a:r>
            <a:r>
              <a:rPr lang="en-GB" sz="2400" dirty="0"/>
              <a:t> and The Plastic Bank</a:t>
            </a:r>
          </a:p>
          <a:p>
            <a:endParaRPr lang="en-GB" sz="2400" dirty="0"/>
          </a:p>
          <a:p>
            <a:r>
              <a:rPr lang="en-GB" sz="2400" dirty="0"/>
              <a:t>Do a beach clean or litter pick as a class…</a:t>
            </a:r>
          </a:p>
          <a:p>
            <a:endParaRPr lang="en-GB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9BA36C-D6A4-46B8-815D-CF697737AC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299" y="4869156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08828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Wood Type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C6AE0645-98FF-411B-B0E9-59ABD78A0CC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70</TotalTime>
  <Words>238</Words>
  <Application>Microsoft Office PowerPoint</Application>
  <PresentationFormat>Widescreen</PresentationFormat>
  <Paragraphs>41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Georgia</vt:lpstr>
      <vt:lpstr>Trebuchet MS</vt:lpstr>
      <vt:lpstr>Wingdings</vt:lpstr>
      <vt:lpstr>Wood Type</vt:lpstr>
      <vt:lpstr> Litter Pack</vt:lpstr>
      <vt:lpstr>PowerPoint Presentation</vt:lpstr>
      <vt:lpstr>PowerPoint Presentation</vt:lpstr>
      <vt:lpstr>PowerPoint Presentation</vt:lpstr>
      <vt:lpstr>Act out the water cycle</vt:lpstr>
      <vt:lpstr>Draw the water cycle</vt:lpstr>
      <vt:lpstr>Recap the water cycle</vt:lpstr>
      <vt:lpstr>What can we do?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Litter and the Water Cycle</dc:title>
  <dc:creator>Lucy Mottram</dc:creator>
  <cp:lastModifiedBy>Bobby Hughes</cp:lastModifiedBy>
  <cp:revision>9</cp:revision>
  <dcterms:created xsi:type="dcterms:W3CDTF">2018-04-27T15:42:10Z</dcterms:created>
  <dcterms:modified xsi:type="dcterms:W3CDTF">2018-06-14T11:50:43Z</dcterms:modified>
</cp:coreProperties>
</file>