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784D153-C6FD-4446-9248-C574B7D50643}">
          <p14:sldIdLst>
            <p14:sldId id="256"/>
            <p14:sldId id="257"/>
            <p14:sldId id="258"/>
            <p14:sldId id="259"/>
            <p14:sldId id="260"/>
            <p14:sldId id="264"/>
            <p14:sldId id="261"/>
            <p14:sldId id="262"/>
            <p14:sldId id="263"/>
            <p14:sldId id="265"/>
            <p14:sldId id="266"/>
            <p14:sldId id="268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8192" autoAdjust="0"/>
  </p:normalViewPr>
  <p:slideViewPr>
    <p:cSldViewPr snapToGrid="0">
      <p:cViewPr varScale="1">
        <p:scale>
          <a:sx n="81" d="100"/>
          <a:sy n="81" d="100"/>
        </p:scale>
        <p:origin x="12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736FF-398C-4868-B1BD-C7E53C34BFEB}" type="datetimeFigureOut">
              <a:rPr lang="en-GB" smtClean="0"/>
              <a:t>14/06/2018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836C6-BAEA-45FC-8688-A4CC7538FA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262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Now open up the Litter Quiz </a:t>
            </a:r>
            <a:r>
              <a:rPr lang="en-GB" dirty="0" err="1"/>
              <a:t>Powerpoint</a:t>
            </a:r>
            <a:r>
              <a:rPr lang="en-GB" dirty="0"/>
              <a:t> to see how much your students can remember…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836C6-BAEA-45FC-8688-A4CC7538FA7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038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0D699-499C-4C7E-90B9-CBD77DD102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79DE67-0DE0-4182-947D-DC17621432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E99DE2-8759-471E-845C-072290CB3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838E0-71EC-4D3B-BC5C-F9C441174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28F38-AF4B-4B92-BE15-B2309EC8C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999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4EA05-2F62-42AD-8DEB-3250945BC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B49967-BFF0-4A7E-871F-820BDA918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7EEB4-74A2-464A-AAFD-6F8E18B4B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40621E-407F-4E6F-A4E0-445BAB19A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DC79BF-45B8-4BB3-9DE8-F4E3B9BC6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959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C42334-5941-418B-801A-0ADE2DE09D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EB881-5F09-4C81-8F78-F9294B2839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850EA-06E2-4B6E-8E07-45A74DD8C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8B4EF-74D5-4CC1-AD6A-5C049CDA2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62C99-947B-48F1-AEA3-B641771B0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017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41EEA-AB77-4801-A226-281C161C5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4A16A-48C1-4463-8250-8D1251E278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96D7F-726A-499C-875B-4E7458B87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7C1B48-4A5F-4EA0-BC63-9F36AE637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2839E8-E5CD-4F94-8F0E-6924175F0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58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8799B-4F5D-406E-9D00-CD0F46049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05EC71-4323-4F76-BE62-E59D78E89A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6AC77-1341-450D-9698-32A6E3961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21826-316A-49F0-975F-448447EC7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BF11F-1AD8-43B0-BEEB-D1BB6D7F4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794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E7105-F189-46D3-BEC7-258A414D0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0577E-7031-4762-BA63-4ABA9474F6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B73447-C20A-4A5C-A928-3944C18372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0905BD-2744-4EE1-A8D8-548A77767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6/14/2018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7D41A3-AB7A-4BA4-8D9B-778B7F4A6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1FA885-CE1D-4AE9-A8B3-EA1292014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8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21C38-B5F7-4ECD-B31E-28C6DD884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8E95B9-920F-4E1B-9589-2BC6A51DA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77DCF7-4D67-4BB7-A08E-100BF21183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0588C3-B712-423E-B3AB-C6CFEA045B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773ADC-36DE-4323-96A9-125EEB2C85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BE84A8-B9AB-4790-8B2B-1EDCFB567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6/14/2018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E3A212-B0C1-4B18-90A4-1C4157F73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DCE06C-403F-4DB4-9D41-634B1A9AA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80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6AFD1-0DA7-45EB-8A37-3DDB6F9D2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3DCF6F-B66C-4CA8-BEF0-FD195EEA2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6/14/2018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2135C9-A1CE-4F9A-B6A7-01AAA74CF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C71950-462F-4139-BAC3-A2BAB66EC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899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E5911D-0E4F-4637-A9B0-B2B613E41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6/14/2018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F1E1A1-97BA-4034-9B1E-0AF65CC68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DC43DC-156F-4E14-8F61-D6A424F3A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351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CB0D0-42DC-4E27-A40E-03D231134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BED5E5-D2BC-4000-A9CB-F394FE9A3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6599E0-E46C-4E75-97AA-6EB405F320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A72ACC-7498-4286-BE45-CDCB08C9D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6/14/2018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40A1AA-F5BC-4EC8-85A5-32BE10232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0F9A4C-0FD0-405D-9AC0-B24B279E3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321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7EAE0-5EB8-4A30-B30D-FD340B17A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6A2F0E-3D77-40E9-850B-347C0846C7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137898-349F-4C7F-A19C-9F8F03656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D3D567-7500-4815-826E-D5DBB4A5F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6/14/2018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CD593F-BAA5-4BDA-B1DB-D22574102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CA404B-F2CE-4996-A575-B3A8F5EE4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37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839064-AE7F-487D-BB8F-E5F6D2463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131D8-0633-4D73-9A37-98E1E15D6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2D530-EF87-4458-814A-C8D7E8B62A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6/14/2018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C51AD0-292A-4594-AEF2-09DE5CE024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9048EE-2ADC-4C4C-AED7-72E6A4B1CC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1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g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goddard2011.wikispaces.com/Period+Seven+Mixed+Medi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95B20-182F-4D22-A299-EA119417D0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199489"/>
            <a:ext cx="9144000" cy="1058311"/>
          </a:xfrm>
        </p:spPr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dirty="0">
                <a:latin typeface="Arial Rounded MT Bold" panose="020F0704030504030204" pitchFamily="34" charset="0"/>
              </a:rPr>
              <a:t>Litter Pack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6661FE-8331-49C0-B52D-1251D28FE3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3390" y="5257800"/>
            <a:ext cx="8945217" cy="1156251"/>
          </a:xfrm>
        </p:spPr>
        <p:txBody>
          <a:bodyPr>
            <a:normAutofit/>
          </a:bodyPr>
          <a:lstStyle/>
          <a:p>
            <a:r>
              <a:rPr lang="en-GB" dirty="0">
                <a:latin typeface="Arial Rounded MT Bold" panose="020F0704030504030204" pitchFamily="34" charset="0"/>
              </a:rPr>
              <a:t>Lesson 1: What is litter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BD26010-464E-4C2E-B8C8-ED8C56D67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0E0C62-F8BE-4749-A8C1-6F16E86C4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051" y="2327855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8281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4606D-9606-4CEA-B8C7-3EA2A9F83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464" y="676901"/>
            <a:ext cx="8534400" cy="1507067"/>
          </a:xfrm>
        </p:spPr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Litter quiz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6AA0DE-4FAC-4DDC-8ED2-9ECE4CB3DB7B}"/>
              </a:ext>
            </a:extLst>
          </p:cNvPr>
          <p:cNvSpPr txBox="1"/>
          <p:nvPr/>
        </p:nvSpPr>
        <p:spPr>
          <a:xfrm>
            <a:off x="697464" y="2469320"/>
            <a:ext cx="95415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 Rounded MT Bold" panose="020F0704030504030204" pitchFamily="34" charset="0"/>
              </a:rPr>
              <a:t>Let’s look at some litter facts, then we’ll answer some questions!</a:t>
            </a:r>
          </a:p>
          <a:p>
            <a:endParaRPr lang="en-GB" sz="3200" dirty="0">
              <a:latin typeface="Arial Rounded MT Bold" panose="020F0704030504030204" pitchFamily="34" charset="0"/>
            </a:endParaRPr>
          </a:p>
          <a:p>
            <a:r>
              <a:rPr lang="en-GB" sz="3200" dirty="0">
                <a:latin typeface="Arial Rounded MT Bold" panose="020F0704030504030204" pitchFamily="34" charset="0"/>
              </a:rPr>
              <a:t>Study the next slide carefully.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6F5C3C-E507-4ED4-BA05-8F2B7D35F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38" y="487227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201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3A14B5-0F29-4580-89E0-BD845DDA1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613" y="0"/>
            <a:ext cx="9720775" cy="68693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070FE45-7C12-44FD-8FFD-367522E80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7348" y="5645426"/>
            <a:ext cx="1022965" cy="108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8198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C6EAD-FD47-45B1-81F5-C44BA6FF6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82469"/>
            <a:ext cx="10515600" cy="2852737"/>
          </a:xfrm>
        </p:spPr>
        <p:txBody>
          <a:bodyPr>
            <a:normAutofit/>
          </a:bodyPr>
          <a:lstStyle/>
          <a:p>
            <a:r>
              <a:rPr lang="en-GB" sz="4800" dirty="0">
                <a:latin typeface="Arial Rounded MT Bold" panose="020F0704030504030204" pitchFamily="34" charset="0"/>
              </a:rPr>
              <a:t>Open up Litter Quiz </a:t>
            </a:r>
            <a:r>
              <a:rPr lang="en-GB" sz="4800" dirty="0" err="1">
                <a:latin typeface="Arial Rounded MT Bold" panose="020F0704030504030204" pitchFamily="34" charset="0"/>
              </a:rPr>
              <a:t>Powerpoint</a:t>
            </a:r>
            <a:endParaRPr lang="en-GB" sz="4800" dirty="0">
              <a:latin typeface="Arial Rounded MT Bold" panose="020F07040305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568AD9-9626-48DE-9464-DE44F5113C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FD6725-75B2-435D-9E11-F938F62C8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38" y="487227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7749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E3120-0C4E-434E-80E9-5EA43228A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421" y="533400"/>
            <a:ext cx="10530440" cy="1143000"/>
          </a:xfrm>
        </p:spPr>
        <p:txBody>
          <a:bodyPr>
            <a:noAutofit/>
          </a:bodyPr>
          <a:lstStyle/>
          <a:p>
            <a:r>
              <a:rPr lang="en-GB" sz="5400" dirty="0">
                <a:latin typeface="Arial Rounded MT Bold" panose="020F0704030504030204" pitchFamily="34" charset="0"/>
              </a:rPr>
              <a:t>What have you learnt today?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F6DBD5-B8D9-4D89-8492-1D6AA6A91F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3421" y="2154214"/>
            <a:ext cx="10530440" cy="3424951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en-GB" sz="3200" dirty="0">
                <a:latin typeface="Arial Rounded MT Bold" panose="020F0704030504030204" pitchFamily="34" charset="0"/>
              </a:rPr>
              <a:t>What litter is</a:t>
            </a:r>
          </a:p>
          <a:p>
            <a:pPr marL="285750" indent="-285750">
              <a:buFontTx/>
              <a:buChar char="-"/>
            </a:pPr>
            <a:r>
              <a:rPr lang="en-GB" sz="3200" dirty="0">
                <a:latin typeface="Arial Rounded MT Bold" panose="020F0704030504030204" pitchFamily="34" charset="0"/>
              </a:rPr>
              <a:t>Where litter might come from</a:t>
            </a:r>
          </a:p>
          <a:p>
            <a:pPr marL="285750" indent="-285750">
              <a:buFontTx/>
              <a:buChar char="-"/>
            </a:pPr>
            <a:r>
              <a:rPr lang="en-GB" sz="3200" dirty="0">
                <a:latin typeface="Arial Rounded MT Bold" panose="020F0704030504030204" pitchFamily="34" charset="0"/>
              </a:rPr>
              <a:t>Some litter facts</a:t>
            </a:r>
          </a:p>
          <a:p>
            <a:pPr marL="285750" indent="-285750">
              <a:buFontTx/>
              <a:buChar char="-"/>
            </a:pPr>
            <a:r>
              <a:rPr lang="en-GB" sz="3200" dirty="0">
                <a:latin typeface="Arial Rounded MT Bold" panose="020F0704030504030204" pitchFamily="34" charset="0"/>
              </a:rPr>
              <a:t>What we can do to help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8852ED-5273-4801-B36F-13B8736FB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38" y="487227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7130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41407-2555-4F72-BB06-A960D69DE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788" y="477385"/>
            <a:ext cx="10515600" cy="1325563"/>
          </a:xfrm>
        </p:spPr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What do you think?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39F6AECD-6C66-4BEC-876D-339EBCCA18C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8194"/>
            <a:ext cx="5181600" cy="3886200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181E30FA-4B92-4CE8-967E-90A1D0FFBE1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19799" y="1038868"/>
            <a:ext cx="4962913" cy="2366245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BF9E1B-0D0E-4F68-AA50-FD6AA0D2ECB2}"/>
              </a:ext>
            </a:extLst>
          </p:cNvPr>
          <p:cNvSpPr txBox="1"/>
          <p:nvPr/>
        </p:nvSpPr>
        <p:spPr>
          <a:xfrm>
            <a:off x="914937" y="3894250"/>
            <a:ext cx="44756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4" tooltip="http://goddard2011.wikispaces.com/Period+Seven+Mixed+Media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5" tooltip="https://creativecommons.org/licenses/by-sa/3.0/"/>
              </a:rPr>
              <a:t>CC BY-SA</a:t>
            </a:r>
            <a:endParaRPr lang="en-GB" sz="90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8DF1A93-67A4-45E1-9093-6E2034F94D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800" y="3151176"/>
            <a:ext cx="4962912" cy="27932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573FCE-CA11-4730-B698-221EDAC4D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763" y="4498095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42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D6D14-868A-4725-B680-5B2D71E39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2200" y="338299"/>
            <a:ext cx="6019800" cy="1143000"/>
          </a:xfrm>
        </p:spPr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Turtle eating plastic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6A1F710-9860-4607-A9A8-8D67C7F1945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5919" r="25919"/>
          <a:stretch>
            <a:fillRect/>
          </a:stretch>
        </p:blipFill>
        <p:spPr>
          <a:xfrm>
            <a:off x="0" y="0"/>
            <a:ext cx="4881701" cy="6847556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E5DD27-B31C-4512-9E77-19ABFE527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67130" y="1560376"/>
            <a:ext cx="6826458" cy="2879102"/>
          </a:xfrm>
        </p:spPr>
        <p:txBody>
          <a:bodyPr/>
          <a:lstStyle/>
          <a:p>
            <a:endParaRPr lang="en-GB" dirty="0"/>
          </a:p>
          <a:p>
            <a:r>
              <a:rPr lang="en-GB" sz="2000" dirty="0">
                <a:latin typeface="Arial Rounded MT Bold" panose="020F0704030504030204" pitchFamily="34" charset="0"/>
              </a:rPr>
              <a:t>This turtle thinks that the plastic bag is a jellyfish.</a:t>
            </a:r>
          </a:p>
          <a:p>
            <a:endParaRPr lang="en-GB" sz="2000" dirty="0">
              <a:latin typeface="Arial Rounded MT Bold" panose="020F0704030504030204" pitchFamily="34" charset="0"/>
            </a:endParaRPr>
          </a:p>
          <a:p>
            <a:r>
              <a:rPr lang="en-GB" sz="2000" dirty="0">
                <a:latin typeface="Arial Rounded MT Bold" panose="020F0704030504030204" pitchFamily="34" charset="0"/>
              </a:rPr>
              <a:t>Why?</a:t>
            </a:r>
          </a:p>
          <a:p>
            <a:endParaRPr lang="en-GB" sz="2000" dirty="0">
              <a:latin typeface="Arial Rounded MT Bold" panose="020F0704030504030204" pitchFamily="34" charset="0"/>
            </a:endParaRPr>
          </a:p>
          <a:p>
            <a:r>
              <a:rPr lang="en-GB" sz="2000" dirty="0">
                <a:latin typeface="Arial Rounded MT Bold" panose="020F0704030504030204" pitchFamily="34" charset="0"/>
              </a:rPr>
              <a:t>What do you think will happen to the turtle?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15811B-E40D-44EE-8698-1F265BC21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56" y="475300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8681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C6479D-0908-4CA7-B245-6E8252D56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259" y="140677"/>
            <a:ext cx="8764172" cy="65731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0A067C-6E51-4EDF-AC39-4CBA715B7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634" y="4842172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068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CC39F78-40AA-416E-B748-6506FB99D4D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253389" cy="4426226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FDECAA2-C641-452F-A206-D53BB7215F0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53389" y="0"/>
            <a:ext cx="5938611" cy="4441565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803782-DBDA-4653-8BE2-DFB12FB24B4C}"/>
              </a:ext>
            </a:extLst>
          </p:cNvPr>
          <p:cNvSpPr txBox="1"/>
          <p:nvPr/>
        </p:nvSpPr>
        <p:spPr>
          <a:xfrm>
            <a:off x="112949" y="4744277"/>
            <a:ext cx="104029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 Rounded MT Bold" panose="020F0704030504030204" pitchFamily="34" charset="0"/>
              </a:rPr>
              <a:t>Animals can easily get trapped in litter. Both these creatures were saved, but many will die.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A273A-5190-4BC5-A72B-6C8FD144E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869" y="4744277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402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7C749-D443-4E63-ACE6-93109FEE6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Facts about litter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9B45B-ADE2-4728-B81F-2B85C6D75D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3908" y="1690688"/>
            <a:ext cx="10143890" cy="4333161"/>
          </a:xfrm>
        </p:spPr>
        <p:txBody>
          <a:bodyPr>
            <a:normAutofit lnSpcReduction="10000"/>
          </a:bodyPr>
          <a:lstStyle/>
          <a:p>
            <a:r>
              <a:rPr lang="en-GB" sz="3200" dirty="0">
                <a:latin typeface="Arial Rounded MT Bold" panose="020F0704030504030204" pitchFamily="34" charset="0"/>
              </a:rPr>
              <a:t>23 million pieces of litter are dropped each day in the UK.</a:t>
            </a:r>
          </a:p>
          <a:p>
            <a:r>
              <a:rPr lang="en-GB" sz="3200" dirty="0">
                <a:latin typeface="Arial Rounded MT Bold" panose="020F0704030504030204" pitchFamily="34" charset="0"/>
              </a:rPr>
              <a:t>Over 5000 animals are hurt by litter in Britain each year.</a:t>
            </a:r>
          </a:p>
          <a:p>
            <a:r>
              <a:rPr lang="en-GB" sz="3200" dirty="0">
                <a:latin typeface="Arial Rounded MT Bold" panose="020F0704030504030204" pitchFamily="34" charset="0"/>
              </a:rPr>
              <a:t>If there wasn’t any litter then the money it takes to clear it up could fund 60,000 new nurses or teachers.</a:t>
            </a:r>
          </a:p>
          <a:p>
            <a:r>
              <a:rPr lang="en-GB" sz="3200" dirty="0">
                <a:latin typeface="Arial Rounded MT Bold" panose="020F0704030504030204" pitchFamily="34" charset="0"/>
              </a:rPr>
              <a:t>Plastic litter never disappears – it just breaks in to smaller and smaller pieces.</a:t>
            </a:r>
          </a:p>
          <a:p>
            <a:endParaRPr lang="en-GB" sz="3200" dirty="0">
              <a:latin typeface="Arial Rounded MT Bold" panose="020F07040305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5D5ED9-BC08-4901-BC77-E1D69F0F1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1120" y="4766255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428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D845F-883F-4337-8823-94E7A76F6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10816"/>
            <a:ext cx="8534401" cy="975157"/>
          </a:xfrm>
        </p:spPr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What can we do?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CEC444-818C-4FA2-8060-660B38E55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4212" y="1577009"/>
            <a:ext cx="9824761" cy="4417391"/>
          </a:xfrm>
        </p:spPr>
        <p:txBody>
          <a:bodyPr>
            <a:normAutofit/>
          </a:bodyPr>
          <a:lstStyle/>
          <a:p>
            <a:r>
              <a:rPr lang="en-GB" sz="3200" dirty="0">
                <a:latin typeface="Arial Rounded MT Bold" panose="020F0704030504030204" pitchFamily="34" charset="0"/>
              </a:rPr>
              <a:t>Discuss what we could do in our local area….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7F28FE-FD7F-40D8-BBC7-D95D3CDB1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373" y="4779507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3090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0B5919-815A-43A4-89D1-7656D72D3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1776" y="339402"/>
            <a:ext cx="8534400" cy="1507067"/>
          </a:xfrm>
        </p:spPr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What should we be doing?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54E5BB-0A13-4AEB-B94D-DACBCC634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255" y="1696278"/>
            <a:ext cx="9533216" cy="4731025"/>
          </a:xfrm>
        </p:spPr>
        <p:txBody>
          <a:bodyPr>
            <a:normAutofit lnSpcReduction="10000"/>
          </a:bodyPr>
          <a:lstStyle/>
          <a:p>
            <a:r>
              <a:rPr lang="en-GB" sz="3200" dirty="0">
                <a:solidFill>
                  <a:schemeClr val="accent1">
                    <a:lumMod val="75000"/>
                  </a:schemeClr>
                </a:solidFill>
                <a:latin typeface="Arial Rounded MT Bold" panose="020F0704030504030204" pitchFamily="34" charset="0"/>
              </a:rPr>
              <a:t>Reducing</a:t>
            </a:r>
            <a:r>
              <a:rPr lang="en-GB" sz="3200" dirty="0">
                <a:latin typeface="Arial Rounded MT Bold" panose="020F0704030504030204" pitchFamily="34" charset="0"/>
              </a:rPr>
              <a:t> our waste!</a:t>
            </a:r>
          </a:p>
          <a:p>
            <a:r>
              <a:rPr lang="en-GB" sz="3200" dirty="0">
                <a:solidFill>
                  <a:schemeClr val="accent1">
                    <a:lumMod val="75000"/>
                  </a:schemeClr>
                </a:solidFill>
                <a:latin typeface="Arial Rounded MT Bold" panose="020F0704030504030204" pitchFamily="34" charset="0"/>
              </a:rPr>
              <a:t>Reusing</a:t>
            </a:r>
            <a:r>
              <a:rPr lang="en-GB" sz="3200" dirty="0">
                <a:latin typeface="Arial Rounded MT Bold" panose="020F0704030504030204" pitchFamily="34" charset="0"/>
              </a:rPr>
              <a:t> items where possible!</a:t>
            </a:r>
          </a:p>
          <a:p>
            <a:r>
              <a:rPr lang="en-GB" sz="3200" dirty="0">
                <a:solidFill>
                  <a:schemeClr val="accent1">
                    <a:lumMod val="75000"/>
                  </a:schemeClr>
                </a:solidFill>
                <a:latin typeface="Arial Rounded MT Bold" panose="020F0704030504030204" pitchFamily="34" charset="0"/>
              </a:rPr>
              <a:t>Recycling</a:t>
            </a:r>
            <a:r>
              <a:rPr lang="en-GB" sz="3200" dirty="0">
                <a:latin typeface="Arial Rounded MT Bold" panose="020F0704030504030204" pitchFamily="34" charset="0"/>
              </a:rPr>
              <a:t> our waste!</a:t>
            </a:r>
          </a:p>
          <a:p>
            <a:r>
              <a:rPr lang="en-GB" sz="3200" dirty="0">
                <a:latin typeface="Arial Rounded MT Bold" panose="020F0704030504030204" pitchFamily="34" charset="0"/>
              </a:rPr>
              <a:t>Putting non-recyclable waste in litter bins</a:t>
            </a:r>
          </a:p>
          <a:p>
            <a:r>
              <a:rPr lang="en-GB" sz="3200" dirty="0">
                <a:latin typeface="Arial Rounded MT Bold" panose="020F0704030504030204" pitchFamily="34" charset="0"/>
              </a:rPr>
              <a:t>Taking our litter home to recycle</a:t>
            </a:r>
          </a:p>
          <a:p>
            <a:endParaRPr lang="en-GB" sz="3200" dirty="0">
              <a:latin typeface="Arial Rounded MT Bold" panose="020F0704030504030204" pitchFamily="34" charset="0"/>
            </a:endParaRPr>
          </a:p>
          <a:p>
            <a:r>
              <a:rPr lang="en-GB" sz="3200" dirty="0">
                <a:latin typeface="Arial Rounded MT Bold" panose="020F0704030504030204" pitchFamily="34" charset="0"/>
              </a:rPr>
              <a:t>Why not challenge yourself to have a waste free lunch or waste free picnic next time you go out?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CEBA00-118B-4C6A-AE37-029B14D1A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38" y="487227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1108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84263-47BC-4D62-9839-588974F8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507" y="693897"/>
            <a:ext cx="9084018" cy="1507067"/>
          </a:xfrm>
        </p:spPr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What should councils be doing?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5C3D0B-071F-4F3D-A687-EA3564336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507" y="2200964"/>
            <a:ext cx="9084018" cy="3968659"/>
          </a:xfrm>
        </p:spPr>
        <p:txBody>
          <a:bodyPr>
            <a:normAutofit fontScale="92500" lnSpcReduction="10000"/>
          </a:bodyPr>
          <a:lstStyle/>
          <a:p>
            <a:r>
              <a:rPr lang="en-GB" sz="3200" dirty="0">
                <a:latin typeface="Arial Rounded MT Bold" panose="020F0704030504030204" pitchFamily="34" charset="0"/>
              </a:rPr>
              <a:t>Picking up waste from our homes</a:t>
            </a:r>
          </a:p>
          <a:p>
            <a:endParaRPr lang="en-GB" sz="3200" dirty="0">
              <a:latin typeface="Arial Rounded MT Bold" panose="020F0704030504030204" pitchFamily="34" charset="0"/>
            </a:endParaRPr>
          </a:p>
          <a:p>
            <a:r>
              <a:rPr lang="en-GB" sz="3200" dirty="0">
                <a:latin typeface="Arial Rounded MT Bold" panose="020F0704030504030204" pitchFamily="34" charset="0"/>
              </a:rPr>
              <a:t>Providing recycling bins in towns and cities</a:t>
            </a:r>
          </a:p>
          <a:p>
            <a:endParaRPr lang="en-GB" sz="3200" dirty="0">
              <a:latin typeface="Arial Rounded MT Bold" panose="020F0704030504030204" pitchFamily="34" charset="0"/>
            </a:endParaRPr>
          </a:p>
          <a:p>
            <a:r>
              <a:rPr lang="en-GB" sz="3200" dirty="0">
                <a:latin typeface="Arial Rounded MT Bold" panose="020F0704030504030204" pitchFamily="34" charset="0"/>
              </a:rPr>
              <a:t>Cleaning up litter</a:t>
            </a:r>
          </a:p>
          <a:p>
            <a:endParaRPr lang="en-GB" sz="3200" dirty="0">
              <a:latin typeface="Arial Rounded MT Bold" panose="020F0704030504030204" pitchFamily="34" charset="0"/>
            </a:endParaRPr>
          </a:p>
          <a:p>
            <a:r>
              <a:rPr lang="en-GB" sz="3200" dirty="0">
                <a:latin typeface="Arial Rounded MT Bold" panose="020F0704030504030204" pitchFamily="34" charset="0"/>
              </a:rPr>
              <a:t>Let your local council know if they are not doing these well enough.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F8044A-5A47-4842-AEE3-5C5553B73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38" y="487227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6831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</TotalTime>
  <Words>299</Words>
  <Application>Microsoft Office PowerPoint</Application>
  <PresentationFormat>Widescreen</PresentationFormat>
  <Paragraphs>47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Arial Rounded MT Bold</vt:lpstr>
      <vt:lpstr>Calibri</vt:lpstr>
      <vt:lpstr>Calibri Light</vt:lpstr>
      <vt:lpstr>Office Theme</vt:lpstr>
      <vt:lpstr> Litter Pack</vt:lpstr>
      <vt:lpstr>What do you think?</vt:lpstr>
      <vt:lpstr>Turtle eating plastic</vt:lpstr>
      <vt:lpstr>PowerPoint Presentation</vt:lpstr>
      <vt:lpstr>PowerPoint Presentation</vt:lpstr>
      <vt:lpstr>Facts about litter</vt:lpstr>
      <vt:lpstr>What can we do?</vt:lpstr>
      <vt:lpstr>What should we be doing?</vt:lpstr>
      <vt:lpstr>What should councils be doing?</vt:lpstr>
      <vt:lpstr>Litter quiz</vt:lpstr>
      <vt:lpstr>PowerPoint Presentation</vt:lpstr>
      <vt:lpstr>Open up Litter Quiz Powerpoint</vt:lpstr>
      <vt:lpstr>What have you learnt today?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Litter</dc:title>
  <dc:creator>Lucy Mottram</dc:creator>
  <cp:lastModifiedBy>Bobby Hughes</cp:lastModifiedBy>
  <cp:revision>17</cp:revision>
  <dcterms:created xsi:type="dcterms:W3CDTF">2018-04-23T10:09:47Z</dcterms:created>
  <dcterms:modified xsi:type="dcterms:W3CDTF">2018-06-14T10:40:12Z</dcterms:modified>
</cp:coreProperties>
</file>